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
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8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3871575" cy="10287000"/>
          </a:xfrm>
          <a:custGeom>
            <a:avLst/>
            <a:gdLst/>
            <a:ahLst/>
            <a:cxnLst/>
            <a:rect l="l" t="t" r="r" b="b"/>
            <a:pathLst>
              <a:path w="13871575" h="10287000">
                <a:moveTo>
                  <a:pt x="0" y="10286999"/>
                </a:moveTo>
                <a:lnTo>
                  <a:pt x="13871555" y="10286999"/>
                </a:lnTo>
                <a:lnTo>
                  <a:pt x="13871555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3871556" y="15429"/>
            <a:ext cx="4417060" cy="10271760"/>
          </a:xfrm>
          <a:custGeom>
            <a:avLst/>
            <a:gdLst/>
            <a:ahLst/>
            <a:cxnLst/>
            <a:rect l="l" t="t" r="r" b="b"/>
            <a:pathLst>
              <a:path w="4417059" h="10271760">
                <a:moveTo>
                  <a:pt x="4416443" y="0"/>
                </a:moveTo>
                <a:lnTo>
                  <a:pt x="4416443" y="10271569"/>
                </a:lnTo>
                <a:lnTo>
                  <a:pt x="0" y="10271569"/>
                </a:lnTo>
                <a:lnTo>
                  <a:pt x="0" y="0"/>
                </a:lnTo>
                <a:lnTo>
                  <a:pt x="44164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16678" y="5657851"/>
            <a:ext cx="3834105" cy="4629147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01440" y="3996675"/>
            <a:ext cx="2186558" cy="525779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349436" y="3754485"/>
            <a:ext cx="6372224" cy="57435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3290" y="939878"/>
            <a:ext cx="7883914" cy="23209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8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25579" y="4065022"/>
            <a:ext cx="12398375" cy="4983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Relationship Id="rId4" Type="http://schemas.openxmlformats.org/officeDocument/2006/relationships/image" Target="../media/image10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5" Type="http://schemas.openxmlformats.org/officeDocument/2006/relationships/image" Target="../media/image17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Relationship Id="rId3" Type="http://schemas.openxmlformats.org/officeDocument/2006/relationships/image" Target="../media/image19.jp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Relationship Id="rId3" Type="http://schemas.openxmlformats.org/officeDocument/2006/relationships/image" Target="../media/image22.jpg"/><Relationship Id="rId4" Type="http://schemas.openxmlformats.org/officeDocument/2006/relationships/image" Target="../media/image23.png"/><Relationship Id="rId5" Type="http://schemas.openxmlformats.org/officeDocument/2006/relationships/image" Target="../media/image24.jpg"/><Relationship Id="rId6" Type="http://schemas.openxmlformats.org/officeDocument/2006/relationships/image" Target="../media/image17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0" y="3393809"/>
              <a:ext cx="9469755" cy="4560570"/>
            </a:xfrm>
            <a:custGeom>
              <a:avLst/>
              <a:gdLst/>
              <a:ahLst/>
              <a:cxnLst/>
              <a:rect l="l" t="t" r="r" b="b"/>
              <a:pathLst>
                <a:path w="9469755" h="4560570">
                  <a:moveTo>
                    <a:pt x="9469228" y="4560547"/>
                  </a:moveTo>
                  <a:lnTo>
                    <a:pt x="0" y="4560547"/>
                  </a:lnTo>
                  <a:lnTo>
                    <a:pt x="0" y="0"/>
                  </a:lnTo>
                  <a:lnTo>
                    <a:pt x="9469228" y="0"/>
                  </a:lnTo>
                  <a:lnTo>
                    <a:pt x="9469228" y="456054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 descr=""/>
          <p:cNvSpPr txBox="1"/>
          <p:nvPr/>
        </p:nvSpPr>
        <p:spPr>
          <a:xfrm>
            <a:off x="431470" y="3711845"/>
            <a:ext cx="8787765" cy="3592195"/>
          </a:xfrm>
          <a:prstGeom prst="rect">
            <a:avLst/>
          </a:prstGeom>
        </p:spPr>
        <p:txBody>
          <a:bodyPr wrap="square" lIns="0" tIns="299720" rIns="0" bIns="0" rtlCol="0" vert="horz">
            <a:spAutoFit/>
          </a:bodyPr>
          <a:lstStyle/>
          <a:p>
            <a:pPr algn="ctr" marL="12700" marR="5080" indent="-184150">
              <a:lnSpc>
                <a:spcPct val="74200"/>
              </a:lnSpc>
              <a:spcBef>
                <a:spcPts val="2360"/>
              </a:spcBef>
            </a:pPr>
            <a:r>
              <a:rPr dirty="0" sz="7250" spc="-445" b="1">
                <a:solidFill>
                  <a:srgbClr val="FFFFFF"/>
                </a:solidFill>
                <a:latin typeface="Times New Roman"/>
                <a:cs typeface="Times New Roman"/>
              </a:rPr>
              <a:t>Intelligent</a:t>
            </a:r>
            <a:r>
              <a:rPr dirty="0" sz="7250" spc="-74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7250" spc="-490" b="1">
                <a:solidFill>
                  <a:srgbClr val="FFFFFF"/>
                </a:solidFill>
                <a:latin typeface="Times New Roman"/>
                <a:cs typeface="Times New Roman"/>
              </a:rPr>
              <a:t>Restaurant </a:t>
            </a:r>
            <a:r>
              <a:rPr dirty="0" sz="7250" spc="-445" b="1">
                <a:solidFill>
                  <a:srgbClr val="FFFFFF"/>
                </a:solidFill>
                <a:latin typeface="Times New Roman"/>
                <a:cs typeface="Times New Roman"/>
              </a:rPr>
              <a:t>Operations</a:t>
            </a:r>
            <a:r>
              <a:rPr dirty="0" sz="7250" spc="-73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7250" spc="-405" b="1">
                <a:solidFill>
                  <a:srgbClr val="FFFFFF"/>
                </a:solidFill>
                <a:latin typeface="Times New Roman"/>
                <a:cs typeface="Times New Roman"/>
              </a:rPr>
              <a:t>Platform</a:t>
            </a:r>
            <a:r>
              <a:rPr dirty="0" sz="7250" spc="-73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7250" spc="-525" b="1">
                <a:solidFill>
                  <a:srgbClr val="FFFFFF"/>
                </a:solidFill>
                <a:latin typeface="Times New Roman"/>
                <a:cs typeface="Times New Roman"/>
              </a:rPr>
              <a:t>with </a:t>
            </a:r>
            <a:r>
              <a:rPr dirty="0" sz="7250" spc="-415" b="1">
                <a:solidFill>
                  <a:srgbClr val="FFFFFF"/>
                </a:solidFill>
                <a:latin typeface="Times New Roman"/>
                <a:cs typeface="Times New Roman"/>
              </a:rPr>
              <a:t>Real-</a:t>
            </a:r>
            <a:r>
              <a:rPr dirty="0" sz="7250" spc="-434" b="1">
                <a:solidFill>
                  <a:srgbClr val="FFFFFF"/>
                </a:solidFill>
                <a:latin typeface="Times New Roman"/>
                <a:cs typeface="Times New Roman"/>
              </a:rPr>
              <a:t>Time</a:t>
            </a:r>
            <a:r>
              <a:rPr dirty="0" sz="7250" spc="-71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7250" spc="-495" b="1">
                <a:solidFill>
                  <a:srgbClr val="FFFFFF"/>
                </a:solidFill>
                <a:latin typeface="Times New Roman"/>
                <a:cs typeface="Times New Roman"/>
              </a:rPr>
              <a:t>Performance </a:t>
            </a:r>
            <a:r>
              <a:rPr dirty="0" sz="7250" spc="-420" b="1">
                <a:solidFill>
                  <a:srgbClr val="FFFFFF"/>
                </a:solidFill>
                <a:latin typeface="Times New Roman"/>
                <a:cs typeface="Times New Roman"/>
              </a:rPr>
              <a:t>Analytics</a:t>
            </a:r>
            <a:endParaRPr sz="7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3"/>
            <a:ext cx="18288000" cy="10287000"/>
            <a:chOff x="0" y="3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"/>
              <a:ext cx="18287999" cy="10286996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0" y="3"/>
              <a:ext cx="18275935" cy="10287000"/>
            </a:xfrm>
            <a:custGeom>
              <a:avLst/>
              <a:gdLst/>
              <a:ahLst/>
              <a:cxnLst/>
              <a:rect l="l" t="t" r="r" b="b"/>
              <a:pathLst>
                <a:path w="18275935" h="10287000">
                  <a:moveTo>
                    <a:pt x="0" y="0"/>
                  </a:moveTo>
                  <a:lnTo>
                    <a:pt x="18275497" y="0"/>
                  </a:lnTo>
                  <a:lnTo>
                    <a:pt x="18275497" y="10286996"/>
                  </a:lnTo>
                  <a:lnTo>
                    <a:pt x="0" y="102869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3372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6471" y="2167127"/>
              <a:ext cx="11716511" cy="46085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057275" y="9272587"/>
            <a:ext cx="9906000" cy="0"/>
          </a:xfrm>
          <a:custGeom>
            <a:avLst/>
            <a:gdLst/>
            <a:ahLst/>
            <a:cxnLst/>
            <a:rect l="l" t="t" r="r" b="b"/>
            <a:pathLst>
              <a:path w="9906000" h="0">
                <a:moveTo>
                  <a:pt x="0" y="0"/>
                </a:moveTo>
                <a:lnTo>
                  <a:pt x="9905999" y="0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0" y="4129088"/>
            <a:ext cx="1076325" cy="0"/>
          </a:xfrm>
          <a:custGeom>
            <a:avLst/>
            <a:gdLst/>
            <a:ahLst/>
            <a:cxnLst/>
            <a:rect l="l" t="t" r="r" b="b"/>
            <a:pathLst>
              <a:path w="1076325" h="0">
                <a:moveTo>
                  <a:pt x="0" y="0"/>
                </a:moveTo>
                <a:lnTo>
                  <a:pt x="1076324" y="0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45854" y="122490"/>
            <a:ext cx="5305424" cy="1003934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846527" y="122490"/>
            <a:ext cx="5314949" cy="49720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846529" y="5189789"/>
            <a:ext cx="5314948" cy="4972049"/>
          </a:xfrm>
          <a:prstGeom prst="rect">
            <a:avLst/>
          </a:prstGeom>
        </p:spPr>
      </p:pic>
      <p:sp>
        <p:nvSpPr>
          <p:cNvPr id="8" name="object 8" descr=""/>
          <p:cNvSpPr/>
          <p:nvPr/>
        </p:nvSpPr>
        <p:spPr>
          <a:xfrm>
            <a:off x="1057275" y="4114800"/>
            <a:ext cx="0" cy="6172200"/>
          </a:xfrm>
          <a:custGeom>
            <a:avLst/>
            <a:gdLst/>
            <a:ahLst/>
            <a:cxnLst/>
            <a:rect l="l" t="t" r="r" b="b"/>
            <a:pathLst>
              <a:path w="0" h="6172200">
                <a:moveTo>
                  <a:pt x="0" y="6172199"/>
                </a:moveTo>
                <a:lnTo>
                  <a:pt x="0" y="0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46075" rIns="0" bIns="0" rtlCol="0" vert="horz">
            <a:spAutoFit/>
          </a:bodyPr>
          <a:lstStyle/>
          <a:p>
            <a:pPr marL="809625" marR="5080">
              <a:lnSpc>
                <a:spcPct val="74600"/>
              </a:lnSpc>
              <a:spcBef>
                <a:spcPts val="2725"/>
              </a:spcBef>
            </a:pPr>
            <a:r>
              <a:rPr dirty="0" sz="8550" spc="-110">
                <a:solidFill>
                  <a:srgbClr val="FFFFFF"/>
                </a:solidFill>
              </a:rPr>
              <a:t>Table</a:t>
            </a:r>
            <a:r>
              <a:rPr dirty="0" sz="8550" spc="-990">
                <a:solidFill>
                  <a:srgbClr val="FFFFFF"/>
                </a:solidFill>
              </a:rPr>
              <a:t> </a:t>
            </a:r>
            <a:r>
              <a:rPr dirty="0" sz="8550" spc="215">
                <a:solidFill>
                  <a:srgbClr val="FFFFFF"/>
                </a:solidFill>
              </a:rPr>
              <a:t>Of </a:t>
            </a:r>
            <a:r>
              <a:rPr dirty="0" sz="8550" spc="40">
                <a:solidFill>
                  <a:srgbClr val="FFFFFF"/>
                </a:solidFill>
              </a:rPr>
              <a:t>Content</a:t>
            </a:r>
            <a:endParaRPr sz="8550"/>
          </a:p>
        </p:txBody>
      </p:sp>
      <p:sp>
        <p:nvSpPr>
          <p:cNvPr id="10" name="object 10" descr=""/>
          <p:cNvSpPr txBox="1"/>
          <p:nvPr/>
        </p:nvSpPr>
        <p:spPr>
          <a:xfrm>
            <a:off x="2022021" y="4086186"/>
            <a:ext cx="2449195" cy="19723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150" spc="-60">
                <a:solidFill>
                  <a:srgbClr val="FFFFFF"/>
                </a:solidFill>
                <a:latin typeface="Lucida Sans Unicode"/>
                <a:cs typeface="Lucida Sans Unicode"/>
              </a:rPr>
              <a:t>Introduction.</a:t>
            </a:r>
            <a:endParaRPr sz="3150">
              <a:latin typeface="Lucida Sans Unicode"/>
              <a:cs typeface="Lucida Sans Unicode"/>
            </a:endParaRPr>
          </a:p>
          <a:p>
            <a:pPr marL="12700" marR="266065">
              <a:lnSpc>
                <a:spcPct val="141400"/>
              </a:lnSpc>
              <a:spcBef>
                <a:spcPts val="850"/>
              </a:spcBef>
            </a:pPr>
            <a:r>
              <a:rPr dirty="0" sz="3150" spc="-10">
                <a:solidFill>
                  <a:srgbClr val="FFFFFF"/>
                </a:solidFill>
                <a:latin typeface="Lucida Sans Unicode"/>
                <a:cs typeface="Lucida Sans Unicode"/>
              </a:rPr>
              <a:t>Modules. </a:t>
            </a:r>
            <a:r>
              <a:rPr dirty="0" sz="3150" spc="-95">
                <a:solidFill>
                  <a:srgbClr val="FFFFFF"/>
                </a:solidFill>
                <a:latin typeface="Lucida Sans Unicode"/>
                <a:cs typeface="Lucida Sans Unicode"/>
              </a:rPr>
              <a:t>Conclusion.</a:t>
            </a:r>
            <a:endParaRPr sz="31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4829175" y="1038226"/>
            <a:ext cx="7315200" cy="9248775"/>
            <a:chOff x="4829175" y="1038226"/>
            <a:chExt cx="7315200" cy="9248775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29175" y="6172201"/>
              <a:ext cx="7315199" cy="4114798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12130086" y="1038226"/>
              <a:ext cx="0" cy="5133975"/>
            </a:xfrm>
            <a:custGeom>
              <a:avLst/>
              <a:gdLst/>
              <a:ahLst/>
              <a:cxnLst/>
              <a:rect l="l" t="t" r="r" b="b"/>
              <a:pathLst>
                <a:path w="0" h="5133975">
                  <a:moveTo>
                    <a:pt x="0" y="5133974"/>
                  </a:moveTo>
                  <a:lnTo>
                    <a:pt x="0" y="0"/>
                  </a:lnTo>
                </a:path>
              </a:pathLst>
            </a:custGeom>
            <a:ln w="2860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/>
          <p:nvPr/>
        </p:nvSpPr>
        <p:spPr>
          <a:xfrm>
            <a:off x="1057245" y="3400341"/>
            <a:ext cx="0" cy="6887209"/>
          </a:xfrm>
          <a:custGeom>
            <a:avLst/>
            <a:gdLst/>
            <a:ahLst/>
            <a:cxnLst/>
            <a:rect l="l" t="t" r="r" b="b"/>
            <a:pathLst>
              <a:path w="0" h="6887209">
                <a:moveTo>
                  <a:pt x="0" y="6886633"/>
                </a:moveTo>
                <a:lnTo>
                  <a:pt x="0" y="0"/>
                </a:lnTo>
              </a:path>
            </a:pathLst>
          </a:custGeom>
          <a:ln w="28573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12115799" y="1028701"/>
            <a:ext cx="6172200" cy="0"/>
          </a:xfrm>
          <a:custGeom>
            <a:avLst/>
            <a:gdLst/>
            <a:ahLst/>
            <a:cxnLst/>
            <a:rect l="l" t="t" r="r" b="b"/>
            <a:pathLst>
              <a:path w="6172200" h="0">
                <a:moveTo>
                  <a:pt x="0" y="0"/>
                </a:moveTo>
                <a:lnTo>
                  <a:pt x="6172199" y="0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8" name="object 8" descr=""/>
          <p:cNvGrpSpPr/>
          <p:nvPr/>
        </p:nvGrpSpPr>
        <p:grpSpPr>
          <a:xfrm>
            <a:off x="1057275" y="2057401"/>
            <a:ext cx="17230725" cy="4129404"/>
            <a:chOff x="1057275" y="2057401"/>
            <a:chExt cx="17230725" cy="4129404"/>
          </a:xfrm>
        </p:grpSpPr>
        <p:sp>
          <p:nvSpPr>
            <p:cNvPr id="9" name="object 9" descr=""/>
            <p:cNvSpPr/>
            <p:nvPr/>
          </p:nvSpPr>
          <p:spPr>
            <a:xfrm>
              <a:off x="1071562" y="6110288"/>
              <a:ext cx="11077575" cy="62230"/>
            </a:xfrm>
            <a:custGeom>
              <a:avLst/>
              <a:gdLst/>
              <a:ahLst/>
              <a:cxnLst/>
              <a:rect l="l" t="t" r="r" b="b"/>
              <a:pathLst>
                <a:path w="11077575" h="62229">
                  <a:moveTo>
                    <a:pt x="0" y="0"/>
                  </a:moveTo>
                  <a:lnTo>
                    <a:pt x="11077425" y="61938"/>
                  </a:lnTo>
                </a:path>
              </a:pathLst>
            </a:custGeom>
            <a:ln w="2857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44375" y="2057401"/>
              <a:ext cx="6143624" cy="411479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795020">
              <a:lnSpc>
                <a:spcPct val="100000"/>
              </a:lnSpc>
              <a:spcBef>
                <a:spcPts val="110"/>
              </a:spcBef>
            </a:pPr>
            <a:r>
              <a:rPr dirty="0" sz="8500" spc="120">
                <a:solidFill>
                  <a:srgbClr val="FFFFFF"/>
                </a:solidFill>
              </a:rPr>
              <a:t>Introduction</a:t>
            </a:r>
            <a:r>
              <a:rPr dirty="0" sz="8500" spc="-980">
                <a:solidFill>
                  <a:srgbClr val="FFFFFF"/>
                </a:solidFill>
              </a:rPr>
              <a:t> </a:t>
            </a:r>
            <a:r>
              <a:rPr dirty="0" sz="8500" spc="-50">
                <a:solidFill>
                  <a:srgbClr val="FFFFFF"/>
                </a:solidFill>
              </a:rPr>
              <a:t>:</a:t>
            </a:r>
            <a:endParaRPr sz="8500"/>
          </a:p>
        </p:txBody>
      </p:sp>
      <p:pic>
        <p:nvPicPr>
          <p:cNvPr id="12" name="object 12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94671" y="3536425"/>
            <a:ext cx="76200" cy="76199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1788396" y="3269540"/>
            <a:ext cx="9890760" cy="21209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 indent="170180">
              <a:lnSpc>
                <a:spcPct val="117000"/>
              </a:lnSpc>
              <a:spcBef>
                <a:spcPts val="95"/>
              </a:spcBef>
            </a:pP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95">
                <a:solidFill>
                  <a:srgbClr val="FFFFFF"/>
                </a:solidFill>
                <a:latin typeface="Times New Roman"/>
                <a:cs typeface="Times New Roman"/>
              </a:rPr>
              <a:t>restaurant</a:t>
            </a:r>
            <a:r>
              <a:rPr dirty="0" sz="2350" spc="12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management</a:t>
            </a: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r>
              <a:rPr dirty="0" sz="2350" spc="12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135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55">
                <a:solidFill>
                  <a:srgbClr val="FFFFFF"/>
                </a:solidFill>
                <a:latin typeface="Times New Roman"/>
                <a:cs typeface="Times New Roman"/>
              </a:rPr>
              <a:t>software</a:t>
            </a:r>
            <a:r>
              <a:rPr dirty="0" sz="2350" spc="12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70">
                <a:solidFill>
                  <a:srgbClr val="FFFFFF"/>
                </a:solidFill>
                <a:latin typeface="Times New Roman"/>
                <a:cs typeface="Times New Roman"/>
              </a:rPr>
              <a:t>application</a:t>
            </a:r>
            <a:r>
              <a:rPr dirty="0" sz="2350" spc="114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125">
                <a:solidFill>
                  <a:srgbClr val="FFFFFF"/>
                </a:solidFill>
                <a:latin typeface="Times New Roman"/>
                <a:cs typeface="Times New Roman"/>
              </a:rPr>
              <a:t>that</a:t>
            </a:r>
            <a:r>
              <a:rPr dirty="0" sz="2350" spc="12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-10">
                <a:solidFill>
                  <a:srgbClr val="FFFFFF"/>
                </a:solidFill>
                <a:latin typeface="Times New Roman"/>
                <a:cs typeface="Times New Roman"/>
              </a:rPr>
              <a:t>helps </a:t>
            </a:r>
            <a:r>
              <a:rPr dirty="0" sz="2350" spc="95">
                <a:solidFill>
                  <a:srgbClr val="FFFFFF"/>
                </a:solidFill>
                <a:latin typeface="Times New Roman"/>
                <a:cs typeface="Times New Roman"/>
              </a:rPr>
              <a:t>restaurant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55">
                <a:solidFill>
                  <a:srgbClr val="FFFFFF"/>
                </a:solidFill>
                <a:latin typeface="Times New Roman"/>
                <a:cs typeface="Times New Roman"/>
              </a:rPr>
              <a:t>owners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125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70">
                <a:solidFill>
                  <a:srgbClr val="FFFFFF"/>
                </a:solidFill>
                <a:latin typeface="Times New Roman"/>
                <a:cs typeface="Times New Roman"/>
              </a:rPr>
              <a:t>managers</a:t>
            </a:r>
            <a:r>
              <a:rPr dirty="0" sz="2350" spc="85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50">
                <a:solidFill>
                  <a:srgbClr val="FFFFFF"/>
                </a:solidFill>
                <a:latin typeface="Times New Roman"/>
                <a:cs typeface="Times New Roman"/>
              </a:rPr>
              <a:t>streamline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65">
                <a:solidFill>
                  <a:srgbClr val="FFFFFF"/>
                </a:solidFill>
                <a:latin typeface="Times New Roman"/>
                <a:cs typeface="Times New Roman"/>
              </a:rPr>
              <a:t>their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60">
                <a:solidFill>
                  <a:srgbClr val="FFFFFF"/>
                </a:solidFill>
                <a:latin typeface="Times New Roman"/>
                <a:cs typeface="Times New Roman"/>
              </a:rPr>
              <a:t>day-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to-day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sz="2350" spc="65">
                <a:solidFill>
                  <a:srgbClr val="FFFFFF"/>
                </a:solidFill>
                <a:latin typeface="Times New Roman"/>
                <a:cs typeface="Times New Roman"/>
              </a:rPr>
              <a:t>operations, </a:t>
            </a:r>
            <a:r>
              <a:rPr dirty="0" sz="2350" spc="85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dirty="0" sz="2350" spc="1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taking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75">
                <a:solidFill>
                  <a:srgbClr val="FFFFFF"/>
                </a:solidFill>
                <a:latin typeface="Times New Roman"/>
                <a:cs typeface="Times New Roman"/>
              </a:rPr>
              <a:t>orders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125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70">
                <a:solidFill>
                  <a:srgbClr val="FFFFFF"/>
                </a:solidFill>
                <a:latin typeface="Times New Roman"/>
                <a:cs typeface="Times New Roman"/>
              </a:rPr>
              <a:t>managing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60">
                <a:solidFill>
                  <a:srgbClr val="FFFFFF"/>
                </a:solidFill>
                <a:latin typeface="Times New Roman"/>
                <a:cs typeface="Times New Roman"/>
              </a:rPr>
              <a:t>inventory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125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>
                <a:solidFill>
                  <a:srgbClr val="FFFFFF"/>
                </a:solidFill>
                <a:latin typeface="Times New Roman"/>
                <a:cs typeface="Times New Roman"/>
              </a:rPr>
              <a:t>staff.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>
                <a:solidFill>
                  <a:srgbClr val="FFFFFF"/>
                </a:solidFill>
                <a:latin typeface="Times New Roman"/>
                <a:cs typeface="Times New Roman"/>
              </a:rPr>
              <a:t>system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can</a:t>
            </a:r>
            <a:r>
              <a:rPr dirty="0" sz="2350" spc="1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55">
                <a:solidFill>
                  <a:srgbClr val="FFFFFF"/>
                </a:solidFill>
                <a:latin typeface="Times New Roman"/>
                <a:cs typeface="Times New Roman"/>
              </a:rPr>
              <a:t>provide </a:t>
            </a:r>
            <a:r>
              <a:rPr dirty="0" sz="2350" spc="135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45">
                <a:solidFill>
                  <a:srgbClr val="FFFFFF"/>
                </a:solidFill>
                <a:latin typeface="Times New Roman"/>
                <a:cs typeface="Times New Roman"/>
              </a:rPr>
              <a:t>variety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6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55">
                <a:solidFill>
                  <a:srgbClr val="FFFFFF"/>
                </a:solidFill>
                <a:latin typeface="Times New Roman"/>
                <a:cs typeface="Times New Roman"/>
              </a:rPr>
              <a:t>features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55">
                <a:solidFill>
                  <a:srgbClr val="FFFFFF"/>
                </a:solidFill>
                <a:latin typeface="Times New Roman"/>
                <a:cs typeface="Times New Roman"/>
              </a:rPr>
              <a:t>such</a:t>
            </a:r>
            <a:r>
              <a:rPr dirty="0" sz="2350" spc="57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60">
                <a:solidFill>
                  <a:srgbClr val="FFFFFF"/>
                </a:solidFill>
                <a:latin typeface="Times New Roman"/>
                <a:cs typeface="Times New Roman"/>
              </a:rPr>
              <a:t>as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85">
                <a:solidFill>
                  <a:srgbClr val="FFFFFF"/>
                </a:solidFill>
                <a:latin typeface="Times New Roman"/>
                <a:cs typeface="Times New Roman"/>
              </a:rPr>
              <a:t>menu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75">
                <a:solidFill>
                  <a:srgbClr val="FFFFFF"/>
                </a:solidFill>
                <a:latin typeface="Times New Roman"/>
                <a:cs typeface="Times New Roman"/>
              </a:rPr>
              <a:t>management,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95">
                <a:solidFill>
                  <a:srgbClr val="FFFFFF"/>
                </a:solidFill>
                <a:latin typeface="Times New Roman"/>
                <a:cs typeface="Times New Roman"/>
              </a:rPr>
              <a:t>order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80">
                <a:solidFill>
                  <a:srgbClr val="FFFFFF"/>
                </a:solidFill>
                <a:latin typeface="Times New Roman"/>
                <a:cs typeface="Times New Roman"/>
              </a:rPr>
              <a:t>management</a:t>
            </a:r>
            <a:r>
              <a:rPr dirty="0" sz="2350" spc="56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350" spc="100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dirty="0" sz="2350" spc="65">
                <a:solidFill>
                  <a:srgbClr val="FFFFFF"/>
                </a:solidFill>
                <a:latin typeface="Times New Roman"/>
                <a:cs typeface="Times New Roman"/>
              </a:rPr>
              <a:t>reporting.</a:t>
            </a:r>
            <a:endParaRPr sz="23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4386480" y="0"/>
            <a:ext cx="13902055" cy="10287000"/>
          </a:xfrm>
          <a:custGeom>
            <a:avLst/>
            <a:gdLst/>
            <a:ahLst/>
            <a:cxnLst/>
            <a:rect l="l" t="t" r="r" b="b"/>
            <a:pathLst>
              <a:path w="13902055" h="10287000">
                <a:moveTo>
                  <a:pt x="0" y="10286999"/>
                </a:moveTo>
                <a:lnTo>
                  <a:pt x="13901517" y="10286999"/>
                </a:lnTo>
                <a:lnTo>
                  <a:pt x="13901517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70490"/>
            <a:chOff x="0" y="0"/>
            <a:chExt cx="18288000" cy="1027049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94152" y="0"/>
              <a:ext cx="13893846" cy="3857624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0" y="0"/>
              <a:ext cx="4386580" cy="10270490"/>
            </a:xfrm>
            <a:custGeom>
              <a:avLst/>
              <a:gdLst/>
              <a:ahLst/>
              <a:cxnLst/>
              <a:rect l="l" t="t" r="r" b="b"/>
              <a:pathLst>
                <a:path w="4386580" h="10270490">
                  <a:moveTo>
                    <a:pt x="4386480" y="10269935"/>
                  </a:moveTo>
                  <a:lnTo>
                    <a:pt x="0" y="10269935"/>
                  </a:lnTo>
                  <a:lnTo>
                    <a:pt x="0" y="0"/>
                  </a:lnTo>
                  <a:lnTo>
                    <a:pt x="4386480" y="0"/>
                  </a:lnTo>
                  <a:lnTo>
                    <a:pt x="4386480" y="1026993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190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Detail</a:t>
            </a:r>
            <a:r>
              <a:rPr dirty="0" spc="-595"/>
              <a:t> </a:t>
            </a:r>
            <a:r>
              <a:rPr dirty="0" spc="-50"/>
              <a:t>: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5134183" y="4305556"/>
            <a:ext cx="130175" cy="4128770"/>
            <a:chOff x="5134183" y="4305556"/>
            <a:chExt cx="130175" cy="4128770"/>
          </a:xfrm>
        </p:grpSpPr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45607" y="4305556"/>
              <a:ext cx="118443" cy="118443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34183" y="5474928"/>
              <a:ext cx="123825" cy="12382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34183" y="6654375"/>
              <a:ext cx="123825" cy="123824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34183" y="8310079"/>
              <a:ext cx="123825" cy="123824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 marR="108585">
              <a:lnSpc>
                <a:spcPct val="117300"/>
              </a:lnSpc>
              <a:spcBef>
                <a:spcPts val="90"/>
              </a:spcBef>
            </a:pPr>
            <a:r>
              <a:rPr dirty="0" spc="-114">
                <a:latin typeface="Arial Black"/>
                <a:cs typeface="Arial Black"/>
              </a:rPr>
              <a:t>Menu</a:t>
            </a:r>
            <a:r>
              <a:rPr dirty="0" spc="-190">
                <a:latin typeface="Arial Black"/>
                <a:cs typeface="Arial Black"/>
              </a:rPr>
              <a:t> </a:t>
            </a:r>
            <a:r>
              <a:rPr dirty="0" spc="-180">
                <a:latin typeface="Arial Black"/>
                <a:cs typeface="Arial Black"/>
              </a:rPr>
              <a:t>management:</a:t>
            </a:r>
            <a:r>
              <a:rPr dirty="0" spc="-190">
                <a:latin typeface="Arial Black"/>
                <a:cs typeface="Arial Black"/>
              </a:rPr>
              <a:t> </a:t>
            </a:r>
            <a:r>
              <a:rPr dirty="0"/>
              <a:t>Ability</a:t>
            </a:r>
            <a:r>
              <a:rPr dirty="0" spc="-110"/>
              <a:t> </a:t>
            </a:r>
            <a:r>
              <a:rPr dirty="0" spc="65"/>
              <a:t>to</a:t>
            </a:r>
            <a:r>
              <a:rPr dirty="0" spc="-114"/>
              <a:t> </a:t>
            </a:r>
            <a:r>
              <a:rPr dirty="0" spc="-20"/>
              <a:t>manage</a:t>
            </a:r>
            <a:r>
              <a:rPr dirty="0" spc="-110"/>
              <a:t> </a:t>
            </a:r>
            <a:r>
              <a:rPr dirty="0" spc="-25"/>
              <a:t>menus,</a:t>
            </a:r>
            <a:r>
              <a:rPr dirty="0" spc="-110"/>
              <a:t> </a:t>
            </a:r>
            <a:r>
              <a:rPr dirty="0"/>
              <a:t>add</a:t>
            </a:r>
            <a:r>
              <a:rPr dirty="0" spc="-110"/>
              <a:t> </a:t>
            </a:r>
            <a:r>
              <a:rPr dirty="0"/>
              <a:t>new</a:t>
            </a:r>
            <a:r>
              <a:rPr dirty="0" spc="-110"/>
              <a:t> </a:t>
            </a:r>
            <a:r>
              <a:rPr dirty="0"/>
              <a:t>menu</a:t>
            </a:r>
            <a:r>
              <a:rPr dirty="0" spc="-125"/>
              <a:t> </a:t>
            </a:r>
            <a:r>
              <a:rPr dirty="0" spc="-20"/>
              <a:t>items,</a:t>
            </a:r>
            <a:r>
              <a:rPr dirty="0" spc="-110"/>
              <a:t> </a:t>
            </a:r>
            <a:r>
              <a:rPr dirty="0"/>
              <a:t>edit</a:t>
            </a:r>
            <a:r>
              <a:rPr dirty="0" spc="-110"/>
              <a:t> </a:t>
            </a:r>
            <a:r>
              <a:rPr dirty="0" spc="-25"/>
              <a:t>or </a:t>
            </a:r>
            <a:r>
              <a:rPr dirty="0" spc="50"/>
              <a:t>delete</a:t>
            </a:r>
            <a:r>
              <a:rPr dirty="0" spc="-125"/>
              <a:t> </a:t>
            </a:r>
            <a:r>
              <a:rPr dirty="0" spc="-60"/>
              <a:t>existing</a:t>
            </a:r>
            <a:r>
              <a:rPr dirty="0" spc="-125"/>
              <a:t> </a:t>
            </a:r>
            <a:r>
              <a:rPr dirty="0" spc="-20"/>
              <a:t>items,</a:t>
            </a:r>
            <a:r>
              <a:rPr dirty="0" spc="-125"/>
              <a:t> </a:t>
            </a:r>
            <a:r>
              <a:rPr dirty="0" spc="-10"/>
              <a:t>categorize</a:t>
            </a:r>
            <a:r>
              <a:rPr dirty="0" spc="-125"/>
              <a:t> </a:t>
            </a:r>
            <a:r>
              <a:rPr dirty="0" spc="-20"/>
              <a:t>items,</a:t>
            </a:r>
            <a:r>
              <a:rPr dirty="0" spc="-125"/>
              <a:t> </a:t>
            </a:r>
            <a:r>
              <a:rPr dirty="0"/>
              <a:t>and</a:t>
            </a:r>
            <a:r>
              <a:rPr dirty="0" spc="-125"/>
              <a:t> </a:t>
            </a:r>
            <a:r>
              <a:rPr dirty="0"/>
              <a:t>set</a:t>
            </a:r>
            <a:r>
              <a:rPr dirty="0" spc="-125"/>
              <a:t> </a:t>
            </a:r>
            <a:r>
              <a:rPr dirty="0" spc="-10"/>
              <a:t>prices.</a:t>
            </a:r>
          </a:p>
          <a:p>
            <a:pPr marL="12700" marR="5080">
              <a:lnSpc>
                <a:spcPct val="117900"/>
              </a:lnSpc>
              <a:spcBef>
                <a:spcPts val="1755"/>
              </a:spcBef>
            </a:pPr>
            <a:r>
              <a:rPr dirty="0" spc="-100">
                <a:latin typeface="Arial Black"/>
                <a:cs typeface="Arial Black"/>
              </a:rPr>
              <a:t>Order</a:t>
            </a:r>
            <a:r>
              <a:rPr dirty="0" spc="-185">
                <a:latin typeface="Arial Black"/>
                <a:cs typeface="Arial Black"/>
              </a:rPr>
              <a:t> </a:t>
            </a:r>
            <a:r>
              <a:rPr dirty="0" spc="-175">
                <a:latin typeface="Arial Black"/>
                <a:cs typeface="Arial Black"/>
              </a:rPr>
              <a:t>management:</a:t>
            </a:r>
            <a:r>
              <a:rPr dirty="0" spc="-160">
                <a:latin typeface="Arial Black"/>
                <a:cs typeface="Arial Black"/>
              </a:rPr>
              <a:t> </a:t>
            </a:r>
            <a:r>
              <a:rPr dirty="0"/>
              <a:t>Ability</a:t>
            </a:r>
            <a:r>
              <a:rPr dirty="0" spc="-110"/>
              <a:t> </a:t>
            </a:r>
            <a:r>
              <a:rPr dirty="0" spc="70"/>
              <a:t>to</a:t>
            </a:r>
            <a:r>
              <a:rPr dirty="0" spc="-110"/>
              <a:t> </a:t>
            </a:r>
            <a:r>
              <a:rPr dirty="0" spc="70"/>
              <a:t>create</a:t>
            </a:r>
            <a:r>
              <a:rPr dirty="0" spc="-105"/>
              <a:t> </a:t>
            </a:r>
            <a:r>
              <a:rPr dirty="0"/>
              <a:t>and</a:t>
            </a:r>
            <a:r>
              <a:rPr dirty="0" spc="-110"/>
              <a:t> </a:t>
            </a:r>
            <a:r>
              <a:rPr dirty="0" spc="-10"/>
              <a:t>manage</a:t>
            </a:r>
            <a:r>
              <a:rPr dirty="0" spc="-110"/>
              <a:t> </a:t>
            </a:r>
            <a:r>
              <a:rPr dirty="0"/>
              <a:t>orders,</a:t>
            </a:r>
            <a:r>
              <a:rPr dirty="0" spc="-110"/>
              <a:t> </a:t>
            </a:r>
            <a:r>
              <a:rPr dirty="0"/>
              <a:t>track</a:t>
            </a:r>
            <a:r>
              <a:rPr dirty="0" spc="-110"/>
              <a:t> </a:t>
            </a:r>
            <a:r>
              <a:rPr dirty="0"/>
              <a:t>their</a:t>
            </a:r>
            <a:r>
              <a:rPr dirty="0" spc="-110"/>
              <a:t> </a:t>
            </a:r>
            <a:r>
              <a:rPr dirty="0" spc="-10"/>
              <a:t>status, </a:t>
            </a:r>
            <a:r>
              <a:rPr dirty="0" spc="-40"/>
              <a:t>assign</a:t>
            </a:r>
            <a:r>
              <a:rPr dirty="0" spc="-85"/>
              <a:t> </a:t>
            </a:r>
            <a:r>
              <a:rPr dirty="0"/>
              <a:t>them</a:t>
            </a:r>
            <a:r>
              <a:rPr dirty="0" spc="-85"/>
              <a:t> </a:t>
            </a:r>
            <a:r>
              <a:rPr dirty="0" spc="70"/>
              <a:t>to</a:t>
            </a:r>
            <a:r>
              <a:rPr dirty="0" spc="-85"/>
              <a:t> </a:t>
            </a:r>
            <a:r>
              <a:rPr dirty="0"/>
              <a:t>tables,</a:t>
            </a:r>
            <a:r>
              <a:rPr dirty="0" spc="-80"/>
              <a:t> </a:t>
            </a:r>
            <a:r>
              <a:rPr dirty="0"/>
              <a:t>and</a:t>
            </a:r>
            <a:r>
              <a:rPr dirty="0" spc="-85"/>
              <a:t> </a:t>
            </a:r>
            <a:r>
              <a:rPr dirty="0"/>
              <a:t>modify</a:t>
            </a:r>
            <a:r>
              <a:rPr dirty="0" spc="-85"/>
              <a:t> </a:t>
            </a:r>
            <a:r>
              <a:rPr dirty="0"/>
              <a:t>them</a:t>
            </a:r>
            <a:r>
              <a:rPr dirty="0" spc="-85"/>
              <a:t> </a:t>
            </a:r>
            <a:r>
              <a:rPr dirty="0"/>
              <a:t>as</a:t>
            </a:r>
            <a:r>
              <a:rPr dirty="0" spc="-80"/>
              <a:t> </a:t>
            </a:r>
            <a:r>
              <a:rPr dirty="0" spc="-10"/>
              <a:t>needed.</a:t>
            </a:r>
          </a:p>
          <a:p>
            <a:pPr marL="12700" marR="1223645">
              <a:lnSpc>
                <a:spcPct val="117900"/>
              </a:lnSpc>
              <a:spcBef>
                <a:spcPts val="1790"/>
              </a:spcBef>
            </a:pPr>
            <a:r>
              <a:rPr dirty="0" spc="-150">
                <a:latin typeface="Arial Black"/>
                <a:cs typeface="Arial Black"/>
              </a:rPr>
              <a:t>Customer</a:t>
            </a:r>
            <a:r>
              <a:rPr dirty="0" spc="-130">
                <a:latin typeface="Arial Black"/>
                <a:cs typeface="Arial Black"/>
              </a:rPr>
              <a:t> </a:t>
            </a:r>
            <a:r>
              <a:rPr dirty="0" spc="-175">
                <a:latin typeface="Arial Black"/>
                <a:cs typeface="Arial Black"/>
              </a:rPr>
              <a:t>management:</a:t>
            </a:r>
            <a:r>
              <a:rPr dirty="0" spc="-105">
                <a:latin typeface="Arial Black"/>
                <a:cs typeface="Arial Black"/>
              </a:rPr>
              <a:t> </a:t>
            </a:r>
            <a:r>
              <a:rPr dirty="0"/>
              <a:t>Ability</a:t>
            </a:r>
            <a:r>
              <a:rPr dirty="0" spc="-55"/>
              <a:t> </a:t>
            </a:r>
            <a:r>
              <a:rPr dirty="0" spc="70"/>
              <a:t>to</a:t>
            </a:r>
            <a:r>
              <a:rPr dirty="0" spc="-55"/>
              <a:t> </a:t>
            </a:r>
            <a:r>
              <a:rPr dirty="0"/>
              <a:t>track</a:t>
            </a:r>
            <a:r>
              <a:rPr dirty="0" spc="-55"/>
              <a:t> </a:t>
            </a:r>
            <a:r>
              <a:rPr dirty="0"/>
              <a:t>customer</a:t>
            </a:r>
            <a:r>
              <a:rPr dirty="0" spc="-55"/>
              <a:t> </a:t>
            </a:r>
            <a:r>
              <a:rPr dirty="0" spc="-10"/>
              <a:t>information, </a:t>
            </a:r>
            <a:r>
              <a:rPr dirty="0"/>
              <a:t>preferences,</a:t>
            </a:r>
            <a:r>
              <a:rPr dirty="0" spc="-50"/>
              <a:t> </a:t>
            </a:r>
            <a:r>
              <a:rPr dirty="0"/>
              <a:t>and</a:t>
            </a:r>
            <a:r>
              <a:rPr dirty="0" spc="-50"/>
              <a:t> </a:t>
            </a:r>
            <a:r>
              <a:rPr dirty="0"/>
              <a:t>feedback,</a:t>
            </a:r>
            <a:r>
              <a:rPr dirty="0" spc="-50"/>
              <a:t> </a:t>
            </a:r>
            <a:r>
              <a:rPr dirty="0"/>
              <a:t>and</a:t>
            </a:r>
            <a:r>
              <a:rPr dirty="0" spc="-50"/>
              <a:t> </a:t>
            </a:r>
            <a:r>
              <a:rPr dirty="0"/>
              <a:t>use</a:t>
            </a:r>
            <a:r>
              <a:rPr dirty="0" spc="-50"/>
              <a:t> </a:t>
            </a:r>
            <a:r>
              <a:rPr dirty="0" spc="65"/>
              <a:t>that</a:t>
            </a:r>
            <a:r>
              <a:rPr dirty="0" spc="-50"/>
              <a:t> </a:t>
            </a:r>
            <a:r>
              <a:rPr dirty="0"/>
              <a:t>information</a:t>
            </a:r>
            <a:r>
              <a:rPr dirty="0" spc="-45"/>
              <a:t> </a:t>
            </a:r>
            <a:r>
              <a:rPr dirty="0" spc="70"/>
              <a:t>to</a:t>
            </a:r>
            <a:r>
              <a:rPr dirty="0" spc="-50"/>
              <a:t> </a:t>
            </a:r>
            <a:r>
              <a:rPr dirty="0"/>
              <a:t>improve</a:t>
            </a:r>
            <a:r>
              <a:rPr dirty="0" spc="-50"/>
              <a:t> </a:t>
            </a:r>
            <a:r>
              <a:rPr dirty="0" spc="35"/>
              <a:t>the </a:t>
            </a:r>
            <a:r>
              <a:rPr dirty="0"/>
              <a:t>customer</a:t>
            </a:r>
            <a:r>
              <a:rPr dirty="0" spc="150"/>
              <a:t> </a:t>
            </a:r>
            <a:r>
              <a:rPr dirty="0" spc="-10"/>
              <a:t>experience.</a:t>
            </a:r>
          </a:p>
          <a:p>
            <a:pPr marL="12700" marR="172085">
              <a:lnSpc>
                <a:spcPct val="117900"/>
              </a:lnSpc>
              <a:spcBef>
                <a:spcPts val="1785"/>
              </a:spcBef>
            </a:pPr>
            <a:r>
              <a:rPr dirty="0" spc="-150">
                <a:latin typeface="Arial Black"/>
                <a:cs typeface="Arial Black"/>
              </a:rPr>
              <a:t>Payment</a:t>
            </a:r>
            <a:r>
              <a:rPr dirty="0" spc="-120">
                <a:latin typeface="Arial Black"/>
                <a:cs typeface="Arial Black"/>
              </a:rPr>
              <a:t> </a:t>
            </a:r>
            <a:r>
              <a:rPr dirty="0" spc="-175">
                <a:latin typeface="Arial Black"/>
                <a:cs typeface="Arial Black"/>
              </a:rPr>
              <a:t>processing:</a:t>
            </a:r>
            <a:r>
              <a:rPr dirty="0" spc="-100">
                <a:latin typeface="Arial Black"/>
                <a:cs typeface="Arial Black"/>
              </a:rPr>
              <a:t> </a:t>
            </a:r>
            <a:r>
              <a:rPr dirty="0"/>
              <a:t>Ability</a:t>
            </a:r>
            <a:r>
              <a:rPr dirty="0" spc="-45"/>
              <a:t> </a:t>
            </a:r>
            <a:r>
              <a:rPr dirty="0" spc="70"/>
              <a:t>to</a:t>
            </a:r>
            <a:r>
              <a:rPr dirty="0" spc="-45"/>
              <a:t> </a:t>
            </a:r>
            <a:r>
              <a:rPr dirty="0" spc="55"/>
              <a:t>calculate</a:t>
            </a:r>
            <a:r>
              <a:rPr dirty="0" spc="-45"/>
              <a:t> </a:t>
            </a:r>
            <a:r>
              <a:rPr dirty="0"/>
              <a:t>and</a:t>
            </a:r>
            <a:r>
              <a:rPr dirty="0" spc="-45"/>
              <a:t> </a:t>
            </a:r>
            <a:r>
              <a:rPr dirty="0"/>
              <a:t>process</a:t>
            </a:r>
            <a:r>
              <a:rPr dirty="0" spc="-45"/>
              <a:t> </a:t>
            </a:r>
            <a:r>
              <a:rPr dirty="0"/>
              <a:t>customer</a:t>
            </a:r>
            <a:r>
              <a:rPr dirty="0" spc="-45"/>
              <a:t> </a:t>
            </a:r>
            <a:r>
              <a:rPr dirty="0" spc="-10"/>
              <a:t>payments, </a:t>
            </a:r>
            <a:r>
              <a:rPr dirty="0" spc="85"/>
              <a:t>accept</a:t>
            </a:r>
            <a:r>
              <a:rPr dirty="0" spc="-45"/>
              <a:t> </a:t>
            </a:r>
            <a:r>
              <a:rPr dirty="0"/>
              <a:t>multiple</a:t>
            </a:r>
            <a:r>
              <a:rPr dirty="0" spc="-45"/>
              <a:t> </a:t>
            </a:r>
            <a:r>
              <a:rPr dirty="0"/>
              <a:t>forms</a:t>
            </a:r>
            <a:r>
              <a:rPr dirty="0" spc="-40"/>
              <a:t> </a:t>
            </a:r>
            <a:r>
              <a:rPr dirty="0"/>
              <a:t>of</a:t>
            </a:r>
            <a:r>
              <a:rPr dirty="0" spc="-45"/>
              <a:t> </a:t>
            </a:r>
            <a:r>
              <a:rPr dirty="0"/>
              <a:t>payment,</a:t>
            </a:r>
            <a:r>
              <a:rPr dirty="0" spc="-40"/>
              <a:t> </a:t>
            </a:r>
            <a:r>
              <a:rPr dirty="0"/>
              <a:t>and</a:t>
            </a:r>
            <a:r>
              <a:rPr dirty="0" spc="-45"/>
              <a:t> </a:t>
            </a:r>
            <a:r>
              <a:rPr dirty="0"/>
              <a:t>generate</a:t>
            </a:r>
            <a:r>
              <a:rPr dirty="0" spc="-40"/>
              <a:t> </a:t>
            </a:r>
            <a:r>
              <a:rPr dirty="0"/>
              <a:t>invoices</a:t>
            </a:r>
            <a:r>
              <a:rPr dirty="0" spc="-45"/>
              <a:t> </a:t>
            </a:r>
            <a:r>
              <a:rPr dirty="0"/>
              <a:t>and</a:t>
            </a:r>
            <a:r>
              <a:rPr dirty="0" spc="-40"/>
              <a:t> </a:t>
            </a:r>
            <a:r>
              <a:rPr dirty="0" spc="-10"/>
              <a:t>receipts.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18980" y="3"/>
            <a:ext cx="12969240" cy="10287000"/>
          </a:xfrm>
          <a:custGeom>
            <a:avLst/>
            <a:gdLst/>
            <a:ahLst/>
            <a:cxnLst/>
            <a:rect l="l" t="t" r="r" b="b"/>
            <a:pathLst>
              <a:path w="12969240" h="10287000">
                <a:moveTo>
                  <a:pt x="0" y="10286999"/>
                </a:moveTo>
                <a:lnTo>
                  <a:pt x="12969018" y="10286999"/>
                </a:lnTo>
                <a:lnTo>
                  <a:pt x="12969018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"/>
            <a:ext cx="6155690" cy="10287000"/>
            <a:chOff x="0" y="3"/>
            <a:chExt cx="6155690" cy="10287000"/>
          </a:xfrm>
        </p:grpSpPr>
        <p:sp>
          <p:nvSpPr>
            <p:cNvPr id="4" name="object 4" descr=""/>
            <p:cNvSpPr/>
            <p:nvPr/>
          </p:nvSpPr>
          <p:spPr>
            <a:xfrm>
              <a:off x="0" y="3"/>
              <a:ext cx="5319395" cy="10287000"/>
            </a:xfrm>
            <a:custGeom>
              <a:avLst/>
              <a:gdLst/>
              <a:ahLst/>
              <a:cxnLst/>
              <a:rect l="l" t="t" r="r" b="b"/>
              <a:pathLst>
                <a:path w="5319395" h="10287000">
                  <a:moveTo>
                    <a:pt x="0" y="0"/>
                  </a:moveTo>
                  <a:lnTo>
                    <a:pt x="5318980" y="0"/>
                  </a:lnTo>
                  <a:lnTo>
                    <a:pt x="5318980" y="10286996"/>
                  </a:lnTo>
                  <a:lnTo>
                    <a:pt x="0" y="102869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45691" y="3199974"/>
              <a:ext cx="3209924" cy="4943474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834294"/>
              <a:ext cx="2657785" cy="5452705"/>
            </a:xfrm>
            <a:prstGeom prst="rect">
              <a:avLst/>
            </a:prstGeom>
          </p:spPr>
        </p:pic>
      </p:grp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973094" y="3745810"/>
            <a:ext cx="5991224" cy="5353049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680097" y="750084"/>
            <a:ext cx="3992245" cy="116332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7450" spc="-10" b="1">
                <a:latin typeface="Trebuchet MS"/>
                <a:cs typeface="Trebuchet MS"/>
              </a:rPr>
              <a:t>Modules:</a:t>
            </a:r>
            <a:endParaRPr sz="74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827916" y="548687"/>
            <a:ext cx="2613025" cy="477520"/>
          </a:xfrm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950" spc="-155" b="0">
                <a:solidFill>
                  <a:srgbClr val="FFFFFF"/>
                </a:solidFill>
                <a:latin typeface="Arial Black"/>
                <a:cs typeface="Arial Black"/>
              </a:rPr>
              <a:t>login</a:t>
            </a:r>
            <a:r>
              <a:rPr dirty="0" sz="2950" spc="-254" b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125" b="0">
                <a:solidFill>
                  <a:srgbClr val="FFFFFF"/>
                </a:solidFill>
                <a:latin typeface="Arial Black"/>
                <a:cs typeface="Arial Black"/>
              </a:rPr>
              <a:t>Module</a:t>
            </a:r>
            <a:r>
              <a:rPr dirty="0" sz="2950" spc="-250" b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50" b="0">
                <a:solidFill>
                  <a:srgbClr val="FFFFFF"/>
                </a:solidFill>
                <a:latin typeface="Arial Black"/>
                <a:cs typeface="Arial Black"/>
              </a:rPr>
              <a:t>:</a:t>
            </a:r>
            <a:endParaRPr sz="2950">
              <a:latin typeface="Arial Black"/>
              <a:cs typeface="Arial Black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59691" y="1443198"/>
            <a:ext cx="95250" cy="95249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6302529" y="1238683"/>
            <a:ext cx="11473180" cy="1587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100"/>
              </a:spcBef>
            </a:pP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Login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5">
                <a:solidFill>
                  <a:srgbClr val="FFFFFF"/>
                </a:solidFill>
                <a:latin typeface="Lucida Sans Unicode"/>
                <a:cs typeface="Lucida Sans Unicode"/>
              </a:rPr>
              <a:t>page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an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essential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security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feature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any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system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that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requires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user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authentication,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it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prevents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0">
                <a:solidFill>
                  <a:srgbClr val="FFFFFF"/>
                </a:solidFill>
                <a:latin typeface="Lucida Sans Unicode"/>
                <a:cs typeface="Lucida Sans Unicode"/>
              </a:rPr>
              <a:t>unauthorized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access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55">
                <a:solidFill>
                  <a:srgbClr val="FFFFFF"/>
                </a:solidFill>
                <a:latin typeface="Lucida Sans Unicode"/>
                <a:cs typeface="Lucida Sans Unicode"/>
              </a:rPr>
              <a:t>by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5">
                <a:solidFill>
                  <a:srgbClr val="FFFFFF"/>
                </a:solidFill>
                <a:latin typeface="Lucida Sans Unicode"/>
                <a:cs typeface="Lucida Sans Unicode"/>
              </a:rPr>
              <a:t>requiring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users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provide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valid </a:t>
            </a:r>
            <a:r>
              <a:rPr dirty="0" sz="2200" spc="-55">
                <a:solidFill>
                  <a:srgbClr val="FFFFFF"/>
                </a:solidFill>
                <a:latin typeface="Lucida Sans Unicode"/>
                <a:cs typeface="Lucida Sans Unicode"/>
              </a:rPr>
              <a:t>login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credentials.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Once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user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enters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their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credentials,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system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can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verify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their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identity</a:t>
            </a:r>
            <a:r>
              <a:rPr dirty="0" sz="2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0">
                <a:solidFill>
                  <a:srgbClr val="FFFFFF"/>
                </a:solidFill>
                <a:latin typeface="Lucida Sans Unicode"/>
                <a:cs typeface="Lucida Sans Unicode"/>
              </a:rPr>
              <a:t>grant</a:t>
            </a:r>
            <a:r>
              <a:rPr dirty="0" sz="2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them</a:t>
            </a:r>
            <a:r>
              <a:rPr dirty="0" sz="2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access</a:t>
            </a:r>
            <a:r>
              <a:rPr dirty="0" sz="2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protected</a:t>
            </a:r>
            <a:r>
              <a:rPr dirty="0" sz="22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resources.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063422" y="705358"/>
            <a:ext cx="3992245" cy="1163320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7450" spc="-10"/>
              <a:t>Modules:</a:t>
            </a:r>
            <a:endParaRPr sz="745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9084" y="1634709"/>
            <a:ext cx="95250" cy="95249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17309" y="740192"/>
            <a:ext cx="12465050" cy="2277745"/>
          </a:xfrm>
          <a:prstGeom prst="rect">
            <a:avLst/>
          </a:prstGeom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950" spc="-145">
                <a:solidFill>
                  <a:srgbClr val="FFFFFF"/>
                </a:solidFill>
                <a:latin typeface="Arial Black"/>
                <a:cs typeface="Arial Black"/>
              </a:rPr>
              <a:t>Menu</a:t>
            </a:r>
            <a:r>
              <a:rPr dirty="0" sz="2950" spc="-2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125">
                <a:solidFill>
                  <a:srgbClr val="FFFFFF"/>
                </a:solidFill>
                <a:latin typeface="Arial Black"/>
                <a:cs typeface="Arial Black"/>
              </a:rPr>
              <a:t>Module</a:t>
            </a:r>
            <a:r>
              <a:rPr dirty="0" sz="2950" spc="-2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50">
                <a:solidFill>
                  <a:srgbClr val="FFFFFF"/>
                </a:solidFill>
                <a:latin typeface="Arial Black"/>
                <a:cs typeface="Arial Black"/>
              </a:rPr>
              <a:t>:</a:t>
            </a:r>
            <a:endParaRPr sz="2950">
              <a:latin typeface="Arial Black"/>
              <a:cs typeface="Arial Black"/>
            </a:endParaRPr>
          </a:p>
          <a:p>
            <a:pPr marL="487045" marR="5080" indent="67945">
              <a:lnSpc>
                <a:spcPct val="116500"/>
              </a:lnSpc>
              <a:spcBef>
                <a:spcPts val="1875"/>
              </a:spcBef>
            </a:pP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Menu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5">
                <a:solidFill>
                  <a:srgbClr val="FFFFFF"/>
                </a:solidFill>
                <a:latin typeface="Lucida Sans Unicode"/>
                <a:cs typeface="Lucida Sans Unicode"/>
              </a:rPr>
              <a:t>page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an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essential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feature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restaurant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management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system,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it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provides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centralized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interface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staff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manage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all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aspects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restaurant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operations.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page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0">
                <a:solidFill>
                  <a:srgbClr val="FFFFFF"/>
                </a:solidFill>
                <a:latin typeface="Lucida Sans Unicode"/>
                <a:cs typeface="Lucida Sans Unicode"/>
              </a:rPr>
              <a:t>designed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intuitive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easy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navigate,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clear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55">
                <a:solidFill>
                  <a:srgbClr val="FFFFFF"/>
                </a:solidFill>
                <a:latin typeface="Lucida Sans Unicode"/>
                <a:cs typeface="Lucida Sans Unicode"/>
              </a:rPr>
              <a:t>organized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menus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and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buttons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that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allow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staff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quickly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find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perform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tasks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they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need.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5318980" y="0"/>
            <a:ext cx="12969240" cy="10287000"/>
          </a:xfrm>
          <a:custGeom>
            <a:avLst/>
            <a:gdLst/>
            <a:ahLst/>
            <a:cxnLst/>
            <a:rect l="l" t="t" r="r" b="b"/>
            <a:pathLst>
              <a:path w="12969240" h="10287000">
                <a:moveTo>
                  <a:pt x="0" y="10286999"/>
                </a:moveTo>
                <a:lnTo>
                  <a:pt x="12969018" y="10286999"/>
                </a:lnTo>
                <a:lnTo>
                  <a:pt x="12969018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6155690" cy="10287000"/>
            <a:chOff x="0" y="0"/>
            <a:chExt cx="6155690" cy="10287000"/>
          </a:xfrm>
        </p:grpSpPr>
        <p:sp>
          <p:nvSpPr>
            <p:cNvPr id="4" name="object 4" descr=""/>
            <p:cNvSpPr/>
            <p:nvPr/>
          </p:nvSpPr>
          <p:spPr>
            <a:xfrm>
              <a:off x="0" y="0"/>
              <a:ext cx="5319395" cy="10287000"/>
            </a:xfrm>
            <a:custGeom>
              <a:avLst/>
              <a:gdLst/>
              <a:ahLst/>
              <a:cxnLst/>
              <a:rect l="l" t="t" r="r" b="b"/>
              <a:pathLst>
                <a:path w="5319395" h="10287000">
                  <a:moveTo>
                    <a:pt x="0" y="0"/>
                  </a:moveTo>
                  <a:lnTo>
                    <a:pt x="5318980" y="0"/>
                  </a:lnTo>
                  <a:lnTo>
                    <a:pt x="5318980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45691" y="3199972"/>
              <a:ext cx="3209924" cy="4943474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834292"/>
              <a:ext cx="2657785" cy="5452707"/>
            </a:xfrm>
            <a:prstGeom prst="rect">
              <a:avLst/>
            </a:prstGeom>
          </p:spPr>
        </p:pic>
      </p:grp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60042" y="3660473"/>
            <a:ext cx="6467474" cy="5743574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680097" y="750084"/>
            <a:ext cx="3992245" cy="116332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7450" spc="-10" b="1">
                <a:latin typeface="Trebuchet MS"/>
                <a:cs typeface="Trebuchet MS"/>
              </a:rPr>
              <a:t>Modules:</a:t>
            </a:r>
            <a:endParaRPr sz="74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827916" y="548682"/>
            <a:ext cx="2688590" cy="477520"/>
          </a:xfrm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950" spc="-130" b="0">
                <a:solidFill>
                  <a:srgbClr val="FFFFFF"/>
                </a:solidFill>
                <a:latin typeface="Arial Black"/>
                <a:cs typeface="Arial Black"/>
              </a:rPr>
              <a:t>Order</a:t>
            </a:r>
            <a:r>
              <a:rPr dirty="0" sz="2950" spc="-260" b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105" b="0">
                <a:solidFill>
                  <a:srgbClr val="FFFFFF"/>
                </a:solidFill>
                <a:latin typeface="Arial Black"/>
                <a:cs typeface="Arial Black"/>
              </a:rPr>
              <a:t>Module:</a:t>
            </a:r>
            <a:endParaRPr sz="2950">
              <a:latin typeface="Arial Black"/>
              <a:cs typeface="Arial Black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059691" y="1443198"/>
            <a:ext cx="95250" cy="95249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6302529" y="1238684"/>
            <a:ext cx="11916410" cy="1587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100"/>
              </a:spcBef>
            </a:pP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order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module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menu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list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5">
                <a:solidFill>
                  <a:srgbClr val="FFFFFF"/>
                </a:solidFill>
                <a:latin typeface="Lucida Sans Unicode"/>
                <a:cs typeface="Lucida Sans Unicode"/>
              </a:rPr>
              <a:t>items,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prices,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button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0">
                <a:solidFill>
                  <a:srgbClr val="FFFFFF"/>
                </a:solidFill>
                <a:latin typeface="Lucida Sans Unicode"/>
                <a:cs typeface="Lucida Sans Unicode"/>
              </a:rPr>
              <a:t>designed</a:t>
            </a:r>
            <a:r>
              <a:rPr dirty="0" sz="2200" spc="-1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customizable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flexible.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system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allow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restaurant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staff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easily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update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menu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list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new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5">
                <a:solidFill>
                  <a:srgbClr val="FFFFFF"/>
                </a:solidFill>
                <a:latin typeface="Lucida Sans Unicode"/>
                <a:cs typeface="Lucida Sans Unicode"/>
              </a:rPr>
              <a:t>items,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prices,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categories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needed.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button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also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customizable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integrate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22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different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processing</a:t>
            </a:r>
            <a:r>
              <a:rPr dirty="0" sz="2200" spc="-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systems.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1"/>
            <a:ext cx="13871575" cy="10287000"/>
          </a:xfrm>
          <a:custGeom>
            <a:avLst/>
            <a:gdLst/>
            <a:ahLst/>
            <a:cxnLst/>
            <a:rect l="l" t="t" r="r" b="b"/>
            <a:pathLst>
              <a:path w="13871575" h="10287000">
                <a:moveTo>
                  <a:pt x="0" y="10286999"/>
                </a:moveTo>
                <a:lnTo>
                  <a:pt x="13871555" y="10286999"/>
                </a:lnTo>
                <a:lnTo>
                  <a:pt x="13871555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12276785" y="15431"/>
            <a:ext cx="6011545" cy="10271760"/>
            <a:chOff x="12276785" y="15431"/>
            <a:chExt cx="6011545" cy="10271760"/>
          </a:xfrm>
        </p:grpSpPr>
        <p:sp>
          <p:nvSpPr>
            <p:cNvPr id="4" name="object 4" descr=""/>
            <p:cNvSpPr/>
            <p:nvPr/>
          </p:nvSpPr>
          <p:spPr>
            <a:xfrm>
              <a:off x="13871555" y="15431"/>
              <a:ext cx="4417060" cy="10271760"/>
            </a:xfrm>
            <a:custGeom>
              <a:avLst/>
              <a:gdLst/>
              <a:ahLst/>
              <a:cxnLst/>
              <a:rect l="l" t="t" r="r" b="b"/>
              <a:pathLst>
                <a:path w="4417059" h="10271760">
                  <a:moveTo>
                    <a:pt x="4416443" y="0"/>
                  </a:moveTo>
                  <a:lnTo>
                    <a:pt x="4416443" y="10271567"/>
                  </a:lnTo>
                  <a:lnTo>
                    <a:pt x="0" y="10271567"/>
                  </a:lnTo>
                  <a:lnTo>
                    <a:pt x="0" y="0"/>
                  </a:lnTo>
                  <a:lnTo>
                    <a:pt x="441644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76785" y="5613140"/>
              <a:ext cx="2952749" cy="4673859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90439" y="2406236"/>
              <a:ext cx="2197560" cy="5391149"/>
            </a:xfrm>
            <a:prstGeom prst="rect">
              <a:avLst/>
            </a:prstGeom>
          </p:spPr>
        </p:pic>
      </p:grp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63748" y="5901607"/>
            <a:ext cx="5924549" cy="3114674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092933" y="6012881"/>
            <a:ext cx="2828924" cy="2886074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4063422" y="705361"/>
            <a:ext cx="3992245" cy="1163320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7450" spc="-10"/>
              <a:t>Modules:</a:t>
            </a:r>
            <a:endParaRPr sz="7450"/>
          </a:p>
        </p:txBody>
      </p:sp>
      <p:pic>
        <p:nvPicPr>
          <p:cNvPr id="10" name="object 10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49084" y="1634711"/>
            <a:ext cx="95250" cy="95249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617309" y="740195"/>
            <a:ext cx="12472670" cy="1887220"/>
          </a:xfrm>
          <a:prstGeom prst="rect">
            <a:avLst/>
          </a:prstGeom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2950" spc="-185">
                <a:solidFill>
                  <a:srgbClr val="FFFFFF"/>
                </a:solidFill>
                <a:latin typeface="Arial Black"/>
                <a:cs typeface="Arial Black"/>
              </a:rPr>
              <a:t>Payment</a:t>
            </a:r>
            <a:r>
              <a:rPr dirty="0" sz="2950" spc="-2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125">
                <a:solidFill>
                  <a:srgbClr val="FFFFFF"/>
                </a:solidFill>
                <a:latin typeface="Arial Black"/>
                <a:cs typeface="Arial Black"/>
              </a:rPr>
              <a:t>Module</a:t>
            </a:r>
            <a:r>
              <a:rPr dirty="0" sz="2950" spc="-2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2950" spc="-50">
                <a:solidFill>
                  <a:srgbClr val="FFFFFF"/>
                </a:solidFill>
                <a:latin typeface="Arial Black"/>
                <a:cs typeface="Arial Black"/>
              </a:rPr>
              <a:t>:</a:t>
            </a:r>
            <a:endParaRPr sz="2950">
              <a:latin typeface="Arial Black"/>
              <a:cs typeface="Arial Black"/>
            </a:endParaRPr>
          </a:p>
          <a:p>
            <a:pPr marL="487045" marR="5080">
              <a:lnSpc>
                <a:spcPct val="116500"/>
              </a:lnSpc>
              <a:spcBef>
                <a:spcPts val="1875"/>
              </a:spcBef>
            </a:pP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module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also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include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additional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features,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such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tips</a:t>
            </a:r>
            <a:r>
              <a:rPr dirty="0" sz="2200" spc="-1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split payments.</a:t>
            </a:r>
            <a:r>
              <a:rPr dirty="0" sz="2200" spc="-1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Customers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able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add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tips</a:t>
            </a:r>
            <a:r>
              <a:rPr dirty="0" sz="2200" spc="-1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their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payment,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staff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members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be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able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split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between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multiple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customers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or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cards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if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needed.</a:t>
            </a:r>
            <a:endParaRPr sz="2200">
              <a:latin typeface="Lucida Sans Unicode"/>
              <a:cs typeface="Lucida Sans Unicode"/>
            </a:endParaRPr>
          </a:p>
        </p:txBody>
      </p:sp>
      <p:pic>
        <p:nvPicPr>
          <p:cNvPr id="12" name="object 12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49084" y="3196811"/>
            <a:ext cx="95250" cy="95249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1091922" y="2992297"/>
            <a:ext cx="11854815" cy="1587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100"/>
              </a:spcBef>
            </a:pPr>
            <a:r>
              <a:rPr dirty="0" sz="2200" spc="-4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module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30">
                <a:solidFill>
                  <a:srgbClr val="FFFFFF"/>
                </a:solidFill>
                <a:latin typeface="Lucida Sans Unicode"/>
                <a:cs typeface="Lucida Sans Unicode"/>
              </a:rPr>
              <a:t>designed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customizable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45">
                <a:solidFill>
                  <a:srgbClr val="FFFFFF"/>
                </a:solidFill>
                <a:latin typeface="Lucida Sans Unicode"/>
                <a:cs typeface="Lucida Sans Unicode"/>
              </a:rPr>
              <a:t>flexible,</a:t>
            </a:r>
            <a:r>
              <a:rPr dirty="0" sz="2200" spc="-114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allowing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restaurant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staff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configure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different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options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settings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needed.</a:t>
            </a:r>
            <a:r>
              <a:rPr dirty="0" sz="22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25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system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will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also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be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able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generate</a:t>
            </a:r>
            <a:r>
              <a:rPr dirty="0" sz="22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detailed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reports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on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transactions,</a:t>
            </a:r>
            <a:r>
              <a:rPr dirty="0" sz="22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including </a:t>
            </a:r>
            <a:r>
              <a:rPr dirty="0" sz="2200" spc="-20">
                <a:solidFill>
                  <a:srgbClr val="FFFFFF"/>
                </a:solidFill>
                <a:latin typeface="Lucida Sans Unicode"/>
                <a:cs typeface="Lucida Sans Unicode"/>
              </a:rPr>
              <a:t>sales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totals,</a:t>
            </a:r>
            <a:r>
              <a:rPr dirty="0" sz="22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>
                <a:solidFill>
                  <a:srgbClr val="FFFFFF"/>
                </a:solidFill>
                <a:latin typeface="Lucida Sans Unicode"/>
                <a:cs typeface="Lucida Sans Unicode"/>
              </a:rPr>
              <a:t>payment</a:t>
            </a:r>
            <a:r>
              <a:rPr dirty="0" sz="22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200" spc="-10">
                <a:solidFill>
                  <a:srgbClr val="FFFFFF"/>
                </a:solidFill>
                <a:latin typeface="Lucida Sans Unicode"/>
                <a:cs typeface="Lucida Sans Unicode"/>
              </a:rPr>
              <a:t>types.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566600" y="0"/>
            <a:ext cx="16721455" cy="10287000"/>
          </a:xfrm>
          <a:custGeom>
            <a:avLst/>
            <a:gdLst/>
            <a:ahLst/>
            <a:cxnLst/>
            <a:rect l="l" t="t" r="r" b="b"/>
            <a:pathLst>
              <a:path w="16721455" h="10287000">
                <a:moveTo>
                  <a:pt x="0" y="10286999"/>
                </a:moveTo>
                <a:lnTo>
                  <a:pt x="16721398" y="10286999"/>
                </a:lnTo>
                <a:lnTo>
                  <a:pt x="16721398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836636" y="1244600"/>
            <a:ext cx="8017509" cy="8001000"/>
          </a:xfrm>
          <a:custGeom>
            <a:avLst/>
            <a:gdLst/>
            <a:ahLst/>
            <a:cxnLst/>
            <a:rect l="l" t="t" r="r" b="b"/>
            <a:pathLst>
              <a:path w="8017509" h="8001000">
                <a:moveTo>
                  <a:pt x="4201388" y="12700"/>
                </a:moveTo>
                <a:lnTo>
                  <a:pt x="3815768" y="12700"/>
                </a:lnTo>
                <a:lnTo>
                  <a:pt x="3863759" y="0"/>
                </a:lnTo>
                <a:lnTo>
                  <a:pt x="4153398" y="0"/>
                </a:lnTo>
                <a:lnTo>
                  <a:pt x="4201388" y="12700"/>
                </a:lnTo>
                <a:close/>
              </a:path>
              <a:path w="8017509" h="8001000">
                <a:moveTo>
                  <a:pt x="4391849" y="25400"/>
                </a:moveTo>
                <a:lnTo>
                  <a:pt x="3625308" y="25400"/>
                </a:lnTo>
                <a:lnTo>
                  <a:pt x="3672691" y="12700"/>
                </a:lnTo>
                <a:lnTo>
                  <a:pt x="4344465" y="12700"/>
                </a:lnTo>
                <a:lnTo>
                  <a:pt x="4391849" y="25400"/>
                </a:lnTo>
                <a:close/>
              </a:path>
              <a:path w="8017509" h="8001000">
                <a:moveTo>
                  <a:pt x="4533029" y="38100"/>
                </a:moveTo>
                <a:lnTo>
                  <a:pt x="3484128" y="38100"/>
                </a:lnTo>
                <a:lnTo>
                  <a:pt x="3531023" y="25400"/>
                </a:lnTo>
                <a:lnTo>
                  <a:pt x="4486134" y="25400"/>
                </a:lnTo>
                <a:lnTo>
                  <a:pt x="4533029" y="38100"/>
                </a:lnTo>
                <a:close/>
              </a:path>
              <a:path w="8017509" h="8001000">
                <a:moveTo>
                  <a:pt x="4672685" y="63500"/>
                </a:moveTo>
                <a:lnTo>
                  <a:pt x="3344471" y="63500"/>
                </a:lnTo>
                <a:lnTo>
                  <a:pt x="3437402" y="38100"/>
                </a:lnTo>
                <a:lnTo>
                  <a:pt x="4579755" y="38100"/>
                </a:lnTo>
                <a:lnTo>
                  <a:pt x="4672685" y="63500"/>
                </a:lnTo>
                <a:close/>
              </a:path>
              <a:path w="8017509" h="8001000">
                <a:moveTo>
                  <a:pt x="4810731" y="88900"/>
                </a:moveTo>
                <a:lnTo>
                  <a:pt x="3206426" y="88900"/>
                </a:lnTo>
                <a:lnTo>
                  <a:pt x="3298273" y="63500"/>
                </a:lnTo>
                <a:lnTo>
                  <a:pt x="4718884" y="63500"/>
                </a:lnTo>
                <a:lnTo>
                  <a:pt x="4810731" y="88900"/>
                </a:lnTo>
                <a:close/>
              </a:path>
              <a:path w="8017509" h="8001000">
                <a:moveTo>
                  <a:pt x="4901824" y="7924800"/>
                </a:moveTo>
                <a:lnTo>
                  <a:pt x="3115332" y="7924800"/>
                </a:lnTo>
                <a:lnTo>
                  <a:pt x="2672079" y="7797800"/>
                </a:lnTo>
                <a:lnTo>
                  <a:pt x="2628950" y="7772400"/>
                </a:lnTo>
                <a:lnTo>
                  <a:pt x="2543386" y="7747000"/>
                </a:lnTo>
                <a:lnTo>
                  <a:pt x="2500957" y="7721600"/>
                </a:lnTo>
                <a:lnTo>
                  <a:pt x="2416822" y="7696200"/>
                </a:lnTo>
                <a:lnTo>
                  <a:pt x="2375123" y="7670800"/>
                </a:lnTo>
                <a:lnTo>
                  <a:pt x="2333673" y="7658100"/>
                </a:lnTo>
                <a:lnTo>
                  <a:pt x="2292476" y="7632700"/>
                </a:lnTo>
                <a:lnTo>
                  <a:pt x="2251534" y="7620000"/>
                </a:lnTo>
                <a:lnTo>
                  <a:pt x="2170433" y="7569200"/>
                </a:lnTo>
                <a:lnTo>
                  <a:pt x="2130279" y="7556500"/>
                </a:lnTo>
                <a:lnTo>
                  <a:pt x="2050781" y="7505700"/>
                </a:lnTo>
                <a:lnTo>
                  <a:pt x="2011443" y="7493000"/>
                </a:lnTo>
                <a:lnTo>
                  <a:pt x="1856907" y="7391400"/>
                </a:lnTo>
                <a:lnTo>
                  <a:pt x="1744053" y="7315200"/>
                </a:lnTo>
                <a:lnTo>
                  <a:pt x="1633907" y="7239000"/>
                </a:lnTo>
                <a:lnTo>
                  <a:pt x="1526555" y="7162800"/>
                </a:lnTo>
                <a:lnTo>
                  <a:pt x="1491407" y="7137400"/>
                </a:lnTo>
                <a:lnTo>
                  <a:pt x="1456583" y="7099300"/>
                </a:lnTo>
                <a:lnTo>
                  <a:pt x="1387917" y="7048500"/>
                </a:lnTo>
                <a:lnTo>
                  <a:pt x="1354082" y="7010400"/>
                </a:lnTo>
                <a:lnTo>
                  <a:pt x="1287424" y="6959600"/>
                </a:lnTo>
                <a:lnTo>
                  <a:pt x="1254607" y="6921500"/>
                </a:lnTo>
                <a:lnTo>
                  <a:pt x="1222136" y="6896100"/>
                </a:lnTo>
                <a:lnTo>
                  <a:pt x="1190014" y="6858000"/>
                </a:lnTo>
                <a:lnTo>
                  <a:pt x="1158244" y="6832600"/>
                </a:lnTo>
                <a:lnTo>
                  <a:pt x="1126830" y="6794500"/>
                </a:lnTo>
                <a:lnTo>
                  <a:pt x="1095775" y="6769100"/>
                </a:lnTo>
                <a:lnTo>
                  <a:pt x="1065081" y="6731000"/>
                </a:lnTo>
                <a:lnTo>
                  <a:pt x="1034753" y="6705600"/>
                </a:lnTo>
                <a:lnTo>
                  <a:pt x="1004792" y="6667500"/>
                </a:lnTo>
                <a:lnTo>
                  <a:pt x="975204" y="6629400"/>
                </a:lnTo>
                <a:lnTo>
                  <a:pt x="945990" y="6604000"/>
                </a:lnTo>
                <a:lnTo>
                  <a:pt x="917154" y="6565900"/>
                </a:lnTo>
                <a:lnTo>
                  <a:pt x="888699" y="6527800"/>
                </a:lnTo>
                <a:lnTo>
                  <a:pt x="860628" y="6489700"/>
                </a:lnTo>
                <a:lnTo>
                  <a:pt x="832945" y="6464300"/>
                </a:lnTo>
                <a:lnTo>
                  <a:pt x="805653" y="6426200"/>
                </a:lnTo>
                <a:lnTo>
                  <a:pt x="778755" y="6388100"/>
                </a:lnTo>
                <a:lnTo>
                  <a:pt x="752254" y="6350000"/>
                </a:lnTo>
                <a:lnTo>
                  <a:pt x="726153" y="6311900"/>
                </a:lnTo>
                <a:lnTo>
                  <a:pt x="700456" y="6273800"/>
                </a:lnTo>
                <a:lnTo>
                  <a:pt x="675166" y="6235700"/>
                </a:lnTo>
                <a:lnTo>
                  <a:pt x="650286" y="6197600"/>
                </a:lnTo>
                <a:lnTo>
                  <a:pt x="625819" y="6159500"/>
                </a:lnTo>
                <a:lnTo>
                  <a:pt x="601768" y="6121400"/>
                </a:lnTo>
                <a:lnTo>
                  <a:pt x="578137" y="6083300"/>
                </a:lnTo>
                <a:lnTo>
                  <a:pt x="554929" y="6045200"/>
                </a:lnTo>
                <a:lnTo>
                  <a:pt x="532148" y="6007100"/>
                </a:lnTo>
                <a:lnTo>
                  <a:pt x="509795" y="5969000"/>
                </a:lnTo>
                <a:lnTo>
                  <a:pt x="487875" y="5930900"/>
                </a:lnTo>
                <a:lnTo>
                  <a:pt x="466390" y="5892800"/>
                </a:lnTo>
                <a:lnTo>
                  <a:pt x="445345" y="5854700"/>
                </a:lnTo>
                <a:lnTo>
                  <a:pt x="424742" y="5803900"/>
                </a:lnTo>
                <a:lnTo>
                  <a:pt x="404584" y="5765800"/>
                </a:lnTo>
                <a:lnTo>
                  <a:pt x="384874" y="5727700"/>
                </a:lnTo>
                <a:lnTo>
                  <a:pt x="365617" y="5689600"/>
                </a:lnTo>
                <a:lnTo>
                  <a:pt x="346814" y="5638800"/>
                </a:lnTo>
                <a:lnTo>
                  <a:pt x="328469" y="5600700"/>
                </a:lnTo>
                <a:lnTo>
                  <a:pt x="310586" y="5562600"/>
                </a:lnTo>
                <a:lnTo>
                  <a:pt x="293168" y="5524500"/>
                </a:lnTo>
                <a:lnTo>
                  <a:pt x="276217" y="5473700"/>
                </a:lnTo>
                <a:lnTo>
                  <a:pt x="259737" y="5435600"/>
                </a:lnTo>
                <a:lnTo>
                  <a:pt x="243731" y="5384800"/>
                </a:lnTo>
                <a:lnTo>
                  <a:pt x="228203" y="5346700"/>
                </a:lnTo>
                <a:lnTo>
                  <a:pt x="213156" y="5308600"/>
                </a:lnTo>
                <a:lnTo>
                  <a:pt x="198592" y="5257800"/>
                </a:lnTo>
                <a:lnTo>
                  <a:pt x="184516" y="5219700"/>
                </a:lnTo>
                <a:lnTo>
                  <a:pt x="170930" y="5168900"/>
                </a:lnTo>
                <a:lnTo>
                  <a:pt x="157837" y="5130800"/>
                </a:lnTo>
                <a:lnTo>
                  <a:pt x="145241" y="5080000"/>
                </a:lnTo>
                <a:lnTo>
                  <a:pt x="133144" y="5041900"/>
                </a:lnTo>
                <a:lnTo>
                  <a:pt x="121551" y="4991100"/>
                </a:lnTo>
                <a:lnTo>
                  <a:pt x="110465" y="4953000"/>
                </a:lnTo>
                <a:lnTo>
                  <a:pt x="99887" y="4902200"/>
                </a:lnTo>
                <a:lnTo>
                  <a:pt x="89823" y="4864100"/>
                </a:lnTo>
                <a:lnTo>
                  <a:pt x="80274" y="4813300"/>
                </a:lnTo>
                <a:lnTo>
                  <a:pt x="71245" y="4762500"/>
                </a:lnTo>
                <a:lnTo>
                  <a:pt x="62738" y="4724400"/>
                </a:lnTo>
                <a:lnTo>
                  <a:pt x="54756" y="4673600"/>
                </a:lnTo>
                <a:lnTo>
                  <a:pt x="47304" y="4635500"/>
                </a:lnTo>
                <a:lnTo>
                  <a:pt x="40383" y="4584700"/>
                </a:lnTo>
                <a:lnTo>
                  <a:pt x="33998" y="4533900"/>
                </a:lnTo>
                <a:lnTo>
                  <a:pt x="28151" y="4483100"/>
                </a:lnTo>
                <a:lnTo>
                  <a:pt x="22845" y="4445000"/>
                </a:lnTo>
                <a:lnTo>
                  <a:pt x="18085" y="4394200"/>
                </a:lnTo>
                <a:lnTo>
                  <a:pt x="13872" y="4343400"/>
                </a:lnTo>
                <a:lnTo>
                  <a:pt x="10211" y="4305300"/>
                </a:lnTo>
                <a:lnTo>
                  <a:pt x="7104" y="4254500"/>
                </a:lnTo>
                <a:lnTo>
                  <a:pt x="4555" y="4203700"/>
                </a:lnTo>
                <a:lnTo>
                  <a:pt x="2567" y="4152900"/>
                </a:lnTo>
                <a:lnTo>
                  <a:pt x="1143" y="4102100"/>
                </a:lnTo>
                <a:lnTo>
                  <a:pt x="286" y="4064000"/>
                </a:lnTo>
                <a:lnTo>
                  <a:pt x="0" y="4013200"/>
                </a:lnTo>
                <a:lnTo>
                  <a:pt x="286" y="3962400"/>
                </a:lnTo>
                <a:lnTo>
                  <a:pt x="1143" y="3911600"/>
                </a:lnTo>
                <a:lnTo>
                  <a:pt x="2567" y="3860800"/>
                </a:lnTo>
                <a:lnTo>
                  <a:pt x="4555" y="3822700"/>
                </a:lnTo>
                <a:lnTo>
                  <a:pt x="7104" y="3771900"/>
                </a:lnTo>
                <a:lnTo>
                  <a:pt x="10211" y="3721100"/>
                </a:lnTo>
                <a:lnTo>
                  <a:pt x="13872" y="3670300"/>
                </a:lnTo>
                <a:lnTo>
                  <a:pt x="18085" y="3632200"/>
                </a:lnTo>
                <a:lnTo>
                  <a:pt x="22845" y="3581400"/>
                </a:lnTo>
                <a:lnTo>
                  <a:pt x="28151" y="3530600"/>
                </a:lnTo>
                <a:lnTo>
                  <a:pt x="33998" y="3492500"/>
                </a:lnTo>
                <a:lnTo>
                  <a:pt x="40383" y="3441700"/>
                </a:lnTo>
                <a:lnTo>
                  <a:pt x="47304" y="3390900"/>
                </a:lnTo>
                <a:lnTo>
                  <a:pt x="54756" y="3352800"/>
                </a:lnTo>
                <a:lnTo>
                  <a:pt x="62738" y="3302000"/>
                </a:lnTo>
                <a:lnTo>
                  <a:pt x="71245" y="3251200"/>
                </a:lnTo>
                <a:lnTo>
                  <a:pt x="80274" y="3213100"/>
                </a:lnTo>
                <a:lnTo>
                  <a:pt x="89823" y="3162300"/>
                </a:lnTo>
                <a:lnTo>
                  <a:pt x="99887" y="3124200"/>
                </a:lnTo>
                <a:lnTo>
                  <a:pt x="110465" y="3073400"/>
                </a:lnTo>
                <a:lnTo>
                  <a:pt x="121551" y="3022600"/>
                </a:lnTo>
                <a:lnTo>
                  <a:pt x="133144" y="2984500"/>
                </a:lnTo>
                <a:lnTo>
                  <a:pt x="145241" y="2933700"/>
                </a:lnTo>
                <a:lnTo>
                  <a:pt x="157837" y="2895600"/>
                </a:lnTo>
                <a:lnTo>
                  <a:pt x="170930" y="2844800"/>
                </a:lnTo>
                <a:lnTo>
                  <a:pt x="184516" y="2806700"/>
                </a:lnTo>
                <a:lnTo>
                  <a:pt x="198592" y="2755900"/>
                </a:lnTo>
                <a:lnTo>
                  <a:pt x="213156" y="2717800"/>
                </a:lnTo>
                <a:lnTo>
                  <a:pt x="228203" y="2679700"/>
                </a:lnTo>
                <a:lnTo>
                  <a:pt x="243731" y="2628900"/>
                </a:lnTo>
                <a:lnTo>
                  <a:pt x="259737" y="2590800"/>
                </a:lnTo>
                <a:lnTo>
                  <a:pt x="276217" y="2540000"/>
                </a:lnTo>
                <a:lnTo>
                  <a:pt x="293168" y="2501900"/>
                </a:lnTo>
                <a:lnTo>
                  <a:pt x="310586" y="2463800"/>
                </a:lnTo>
                <a:lnTo>
                  <a:pt x="328469" y="2425700"/>
                </a:lnTo>
                <a:lnTo>
                  <a:pt x="346814" y="2374900"/>
                </a:lnTo>
                <a:lnTo>
                  <a:pt x="365617" y="2336800"/>
                </a:lnTo>
                <a:lnTo>
                  <a:pt x="384874" y="2298700"/>
                </a:lnTo>
                <a:lnTo>
                  <a:pt x="404584" y="2260600"/>
                </a:lnTo>
                <a:lnTo>
                  <a:pt x="424742" y="2209800"/>
                </a:lnTo>
                <a:lnTo>
                  <a:pt x="445345" y="2171700"/>
                </a:lnTo>
                <a:lnTo>
                  <a:pt x="466390" y="2133600"/>
                </a:lnTo>
                <a:lnTo>
                  <a:pt x="487875" y="2095500"/>
                </a:lnTo>
                <a:lnTo>
                  <a:pt x="509795" y="2057400"/>
                </a:lnTo>
                <a:lnTo>
                  <a:pt x="532148" y="2019300"/>
                </a:lnTo>
                <a:lnTo>
                  <a:pt x="554929" y="1981200"/>
                </a:lnTo>
                <a:lnTo>
                  <a:pt x="578137" y="1930400"/>
                </a:lnTo>
                <a:lnTo>
                  <a:pt x="601768" y="1892300"/>
                </a:lnTo>
                <a:lnTo>
                  <a:pt x="625819" y="1854200"/>
                </a:lnTo>
                <a:lnTo>
                  <a:pt x="650286" y="1816100"/>
                </a:lnTo>
                <a:lnTo>
                  <a:pt x="675166" y="1778000"/>
                </a:lnTo>
                <a:lnTo>
                  <a:pt x="700456" y="1752600"/>
                </a:lnTo>
                <a:lnTo>
                  <a:pt x="726153" y="1714500"/>
                </a:lnTo>
                <a:lnTo>
                  <a:pt x="752254" y="1676400"/>
                </a:lnTo>
                <a:lnTo>
                  <a:pt x="778755" y="1638300"/>
                </a:lnTo>
                <a:lnTo>
                  <a:pt x="805653" y="1600200"/>
                </a:lnTo>
                <a:lnTo>
                  <a:pt x="832945" y="1562100"/>
                </a:lnTo>
                <a:lnTo>
                  <a:pt x="860628" y="1524000"/>
                </a:lnTo>
                <a:lnTo>
                  <a:pt x="888699" y="1498600"/>
                </a:lnTo>
                <a:lnTo>
                  <a:pt x="917154" y="1460500"/>
                </a:lnTo>
                <a:lnTo>
                  <a:pt x="945990" y="1422400"/>
                </a:lnTo>
                <a:lnTo>
                  <a:pt x="975204" y="1397000"/>
                </a:lnTo>
                <a:lnTo>
                  <a:pt x="1004792" y="1358900"/>
                </a:lnTo>
                <a:lnTo>
                  <a:pt x="1034753" y="1320800"/>
                </a:lnTo>
                <a:lnTo>
                  <a:pt x="1065081" y="1295400"/>
                </a:lnTo>
                <a:lnTo>
                  <a:pt x="1095775" y="1257300"/>
                </a:lnTo>
                <a:lnTo>
                  <a:pt x="1126830" y="1219200"/>
                </a:lnTo>
                <a:lnTo>
                  <a:pt x="1158244" y="1193800"/>
                </a:lnTo>
                <a:lnTo>
                  <a:pt x="1190014" y="1155700"/>
                </a:lnTo>
                <a:lnTo>
                  <a:pt x="1254607" y="1104900"/>
                </a:lnTo>
                <a:lnTo>
                  <a:pt x="1287424" y="1066800"/>
                </a:lnTo>
                <a:lnTo>
                  <a:pt x="1320583" y="1041400"/>
                </a:lnTo>
                <a:lnTo>
                  <a:pt x="1354082" y="1003300"/>
                </a:lnTo>
                <a:lnTo>
                  <a:pt x="1422085" y="952500"/>
                </a:lnTo>
                <a:lnTo>
                  <a:pt x="1456583" y="914400"/>
                </a:lnTo>
                <a:lnTo>
                  <a:pt x="1562023" y="838200"/>
                </a:lnTo>
                <a:lnTo>
                  <a:pt x="1633907" y="787400"/>
                </a:lnTo>
                <a:lnTo>
                  <a:pt x="1670316" y="749300"/>
                </a:lnTo>
                <a:lnTo>
                  <a:pt x="1781374" y="673100"/>
                </a:lnTo>
                <a:lnTo>
                  <a:pt x="1818994" y="647700"/>
                </a:lnTo>
                <a:lnTo>
                  <a:pt x="1856907" y="635000"/>
                </a:lnTo>
                <a:lnTo>
                  <a:pt x="2011443" y="533400"/>
                </a:lnTo>
                <a:lnTo>
                  <a:pt x="2050781" y="508000"/>
                </a:lnTo>
                <a:lnTo>
                  <a:pt x="2090394" y="495300"/>
                </a:lnTo>
                <a:lnTo>
                  <a:pt x="2170433" y="444500"/>
                </a:lnTo>
                <a:lnTo>
                  <a:pt x="2210852" y="431800"/>
                </a:lnTo>
                <a:lnTo>
                  <a:pt x="2251534" y="406400"/>
                </a:lnTo>
                <a:lnTo>
                  <a:pt x="2292476" y="393700"/>
                </a:lnTo>
                <a:lnTo>
                  <a:pt x="2333673" y="368300"/>
                </a:lnTo>
                <a:lnTo>
                  <a:pt x="2375123" y="355600"/>
                </a:lnTo>
                <a:lnTo>
                  <a:pt x="2416822" y="330200"/>
                </a:lnTo>
                <a:lnTo>
                  <a:pt x="2458768" y="317500"/>
                </a:lnTo>
                <a:lnTo>
                  <a:pt x="2500957" y="292100"/>
                </a:lnTo>
                <a:lnTo>
                  <a:pt x="2586051" y="266700"/>
                </a:lnTo>
                <a:lnTo>
                  <a:pt x="2628950" y="241300"/>
                </a:lnTo>
                <a:lnTo>
                  <a:pt x="3160783" y="88900"/>
                </a:lnTo>
                <a:lnTo>
                  <a:pt x="4856374" y="88900"/>
                </a:lnTo>
                <a:lnTo>
                  <a:pt x="5388207" y="241300"/>
                </a:lnTo>
                <a:lnTo>
                  <a:pt x="5431106" y="266700"/>
                </a:lnTo>
                <a:lnTo>
                  <a:pt x="5516200" y="292100"/>
                </a:lnTo>
                <a:lnTo>
                  <a:pt x="5558389" y="317500"/>
                </a:lnTo>
                <a:lnTo>
                  <a:pt x="5600335" y="330200"/>
                </a:lnTo>
                <a:lnTo>
                  <a:pt x="5642034" y="355600"/>
                </a:lnTo>
                <a:lnTo>
                  <a:pt x="5683484" y="368300"/>
                </a:lnTo>
                <a:lnTo>
                  <a:pt x="5724681" y="393700"/>
                </a:lnTo>
                <a:lnTo>
                  <a:pt x="5765622" y="406400"/>
                </a:lnTo>
                <a:lnTo>
                  <a:pt x="5806304" y="431800"/>
                </a:lnTo>
                <a:lnTo>
                  <a:pt x="5846724" y="444500"/>
                </a:lnTo>
                <a:lnTo>
                  <a:pt x="5926763" y="495300"/>
                </a:lnTo>
                <a:lnTo>
                  <a:pt x="5966376" y="508000"/>
                </a:lnTo>
                <a:lnTo>
                  <a:pt x="6005714" y="533400"/>
                </a:lnTo>
                <a:lnTo>
                  <a:pt x="6160249" y="635000"/>
                </a:lnTo>
                <a:lnTo>
                  <a:pt x="6198163" y="647700"/>
                </a:lnTo>
                <a:lnTo>
                  <a:pt x="6235782" y="673100"/>
                </a:lnTo>
                <a:lnTo>
                  <a:pt x="6346841" y="749300"/>
                </a:lnTo>
                <a:lnTo>
                  <a:pt x="6383250" y="787400"/>
                </a:lnTo>
                <a:lnTo>
                  <a:pt x="6455134" y="838200"/>
                </a:lnTo>
                <a:lnTo>
                  <a:pt x="6560574" y="914400"/>
                </a:lnTo>
                <a:lnTo>
                  <a:pt x="6595072" y="952500"/>
                </a:lnTo>
                <a:lnTo>
                  <a:pt x="6663075" y="1003300"/>
                </a:lnTo>
                <a:lnTo>
                  <a:pt x="6696573" y="1041400"/>
                </a:lnTo>
                <a:lnTo>
                  <a:pt x="6729733" y="1066800"/>
                </a:lnTo>
                <a:lnTo>
                  <a:pt x="6762550" y="1104900"/>
                </a:lnTo>
                <a:lnTo>
                  <a:pt x="6827143" y="1155700"/>
                </a:lnTo>
                <a:lnTo>
                  <a:pt x="6858912" y="1193800"/>
                </a:lnTo>
                <a:lnTo>
                  <a:pt x="6890326" y="1219200"/>
                </a:lnTo>
                <a:lnTo>
                  <a:pt x="6921382" y="1257300"/>
                </a:lnTo>
                <a:lnTo>
                  <a:pt x="6952075" y="1295400"/>
                </a:lnTo>
                <a:lnTo>
                  <a:pt x="6982404" y="1320800"/>
                </a:lnTo>
                <a:lnTo>
                  <a:pt x="7012364" y="1358900"/>
                </a:lnTo>
                <a:lnTo>
                  <a:pt x="7041953" y="1397000"/>
                </a:lnTo>
                <a:lnTo>
                  <a:pt x="7071167" y="1422400"/>
                </a:lnTo>
                <a:lnTo>
                  <a:pt x="7100003" y="1460500"/>
                </a:lnTo>
                <a:lnTo>
                  <a:pt x="7128458" y="1498600"/>
                </a:lnTo>
                <a:lnTo>
                  <a:pt x="7156528" y="1524000"/>
                </a:lnTo>
                <a:lnTo>
                  <a:pt x="7184211" y="1562100"/>
                </a:lnTo>
                <a:lnTo>
                  <a:pt x="7211504" y="1600200"/>
                </a:lnTo>
                <a:lnTo>
                  <a:pt x="7238402" y="1638300"/>
                </a:lnTo>
                <a:lnTo>
                  <a:pt x="7264903" y="1676400"/>
                </a:lnTo>
                <a:lnTo>
                  <a:pt x="7291003" y="1714500"/>
                </a:lnTo>
                <a:lnTo>
                  <a:pt x="7316700" y="1752600"/>
                </a:lnTo>
                <a:lnTo>
                  <a:pt x="7341991" y="1778000"/>
                </a:lnTo>
                <a:lnTo>
                  <a:pt x="7366871" y="1816100"/>
                </a:lnTo>
                <a:lnTo>
                  <a:pt x="7391338" y="1854200"/>
                </a:lnTo>
                <a:lnTo>
                  <a:pt x="7415388" y="1892300"/>
                </a:lnTo>
                <a:lnTo>
                  <a:pt x="7439019" y="1930400"/>
                </a:lnTo>
                <a:lnTo>
                  <a:pt x="7462227" y="1981200"/>
                </a:lnTo>
                <a:lnTo>
                  <a:pt x="7485009" y="2019300"/>
                </a:lnTo>
                <a:lnTo>
                  <a:pt x="7507362" y="2057400"/>
                </a:lnTo>
                <a:lnTo>
                  <a:pt x="7529282" y="2095500"/>
                </a:lnTo>
                <a:lnTo>
                  <a:pt x="7550766" y="2133600"/>
                </a:lnTo>
                <a:lnTo>
                  <a:pt x="7571811" y="2171700"/>
                </a:lnTo>
                <a:lnTo>
                  <a:pt x="7592415" y="2209800"/>
                </a:lnTo>
                <a:lnTo>
                  <a:pt x="7612573" y="2260600"/>
                </a:lnTo>
                <a:lnTo>
                  <a:pt x="7632282" y="2298700"/>
                </a:lnTo>
                <a:lnTo>
                  <a:pt x="7651540" y="2336800"/>
                </a:lnTo>
                <a:lnTo>
                  <a:pt x="7670343" y="2374900"/>
                </a:lnTo>
                <a:lnTo>
                  <a:pt x="7688687" y="2425700"/>
                </a:lnTo>
                <a:lnTo>
                  <a:pt x="7706570" y="2463800"/>
                </a:lnTo>
                <a:lnTo>
                  <a:pt x="7723989" y="2501900"/>
                </a:lnTo>
                <a:lnTo>
                  <a:pt x="7740940" y="2540000"/>
                </a:lnTo>
                <a:lnTo>
                  <a:pt x="7757419" y="2590800"/>
                </a:lnTo>
                <a:lnTo>
                  <a:pt x="7773425" y="2628900"/>
                </a:lnTo>
                <a:lnTo>
                  <a:pt x="7788953" y="2679700"/>
                </a:lnTo>
                <a:lnTo>
                  <a:pt x="7804001" y="2717800"/>
                </a:lnTo>
                <a:lnTo>
                  <a:pt x="7818564" y="2755900"/>
                </a:lnTo>
                <a:lnTo>
                  <a:pt x="7832641" y="2806700"/>
                </a:lnTo>
                <a:lnTo>
                  <a:pt x="7846227" y="2844800"/>
                </a:lnTo>
                <a:lnTo>
                  <a:pt x="7859320" y="2895600"/>
                </a:lnTo>
                <a:lnTo>
                  <a:pt x="7871916" y="2933700"/>
                </a:lnTo>
                <a:lnTo>
                  <a:pt x="7884012" y="2984500"/>
                </a:lnTo>
                <a:lnTo>
                  <a:pt x="7895605" y="3022600"/>
                </a:lnTo>
                <a:lnTo>
                  <a:pt x="7906692" y="3073400"/>
                </a:lnTo>
                <a:lnTo>
                  <a:pt x="7917269" y="3124200"/>
                </a:lnTo>
                <a:lnTo>
                  <a:pt x="7927334" y="3162300"/>
                </a:lnTo>
                <a:lnTo>
                  <a:pt x="7936882" y="3213100"/>
                </a:lnTo>
                <a:lnTo>
                  <a:pt x="7945911" y="3251200"/>
                </a:lnTo>
                <a:lnTo>
                  <a:pt x="7954419" y="3302000"/>
                </a:lnTo>
                <a:lnTo>
                  <a:pt x="7962400" y="3352800"/>
                </a:lnTo>
                <a:lnTo>
                  <a:pt x="7969853" y="3390900"/>
                </a:lnTo>
                <a:lnTo>
                  <a:pt x="7976773" y="3441700"/>
                </a:lnTo>
                <a:lnTo>
                  <a:pt x="7983159" y="3492500"/>
                </a:lnTo>
                <a:lnTo>
                  <a:pt x="7989006" y="3530600"/>
                </a:lnTo>
                <a:lnTo>
                  <a:pt x="7994311" y="3581400"/>
                </a:lnTo>
                <a:lnTo>
                  <a:pt x="7999072" y="3632200"/>
                </a:lnTo>
                <a:lnTo>
                  <a:pt x="8003284" y="3670300"/>
                </a:lnTo>
                <a:lnTo>
                  <a:pt x="8006945" y="3721100"/>
                </a:lnTo>
                <a:lnTo>
                  <a:pt x="8010052" y="3771900"/>
                </a:lnTo>
                <a:lnTo>
                  <a:pt x="8012601" y="3822700"/>
                </a:lnTo>
                <a:lnTo>
                  <a:pt x="8014590" y="3860800"/>
                </a:lnTo>
                <a:lnTo>
                  <a:pt x="8016014" y="3911600"/>
                </a:lnTo>
                <a:lnTo>
                  <a:pt x="8016871" y="3962400"/>
                </a:lnTo>
                <a:lnTo>
                  <a:pt x="8017157" y="4000500"/>
                </a:lnTo>
                <a:lnTo>
                  <a:pt x="8016871" y="4064000"/>
                </a:lnTo>
                <a:lnTo>
                  <a:pt x="8016014" y="4102100"/>
                </a:lnTo>
                <a:lnTo>
                  <a:pt x="8014590" y="4152900"/>
                </a:lnTo>
                <a:lnTo>
                  <a:pt x="8012601" y="4203700"/>
                </a:lnTo>
                <a:lnTo>
                  <a:pt x="8010052" y="4254500"/>
                </a:lnTo>
                <a:lnTo>
                  <a:pt x="8006945" y="4305300"/>
                </a:lnTo>
                <a:lnTo>
                  <a:pt x="8003284" y="4343400"/>
                </a:lnTo>
                <a:lnTo>
                  <a:pt x="7999072" y="4394200"/>
                </a:lnTo>
                <a:lnTo>
                  <a:pt x="7994311" y="4445000"/>
                </a:lnTo>
                <a:lnTo>
                  <a:pt x="7989006" y="4483100"/>
                </a:lnTo>
                <a:lnTo>
                  <a:pt x="7983159" y="4533900"/>
                </a:lnTo>
                <a:lnTo>
                  <a:pt x="7976773" y="4584700"/>
                </a:lnTo>
                <a:lnTo>
                  <a:pt x="7969853" y="4635500"/>
                </a:lnTo>
                <a:lnTo>
                  <a:pt x="7962400" y="4673600"/>
                </a:lnTo>
                <a:lnTo>
                  <a:pt x="7954419" y="4724400"/>
                </a:lnTo>
                <a:lnTo>
                  <a:pt x="7945911" y="4762500"/>
                </a:lnTo>
                <a:lnTo>
                  <a:pt x="7936882" y="4813300"/>
                </a:lnTo>
                <a:lnTo>
                  <a:pt x="7927334" y="4864100"/>
                </a:lnTo>
                <a:lnTo>
                  <a:pt x="7917269" y="4902200"/>
                </a:lnTo>
                <a:lnTo>
                  <a:pt x="7906692" y="4953000"/>
                </a:lnTo>
                <a:lnTo>
                  <a:pt x="7895605" y="4991100"/>
                </a:lnTo>
                <a:lnTo>
                  <a:pt x="7884012" y="5041900"/>
                </a:lnTo>
                <a:lnTo>
                  <a:pt x="7871916" y="5080000"/>
                </a:lnTo>
                <a:lnTo>
                  <a:pt x="7859320" y="5130800"/>
                </a:lnTo>
                <a:lnTo>
                  <a:pt x="7846227" y="5168900"/>
                </a:lnTo>
                <a:lnTo>
                  <a:pt x="7832641" y="5219700"/>
                </a:lnTo>
                <a:lnTo>
                  <a:pt x="7818564" y="5257800"/>
                </a:lnTo>
                <a:lnTo>
                  <a:pt x="7804001" y="5308600"/>
                </a:lnTo>
                <a:lnTo>
                  <a:pt x="7788953" y="5346700"/>
                </a:lnTo>
                <a:lnTo>
                  <a:pt x="7773425" y="5384800"/>
                </a:lnTo>
                <a:lnTo>
                  <a:pt x="7757419" y="5435600"/>
                </a:lnTo>
                <a:lnTo>
                  <a:pt x="7740940" y="5473700"/>
                </a:lnTo>
                <a:lnTo>
                  <a:pt x="7723989" y="5524500"/>
                </a:lnTo>
                <a:lnTo>
                  <a:pt x="7706570" y="5562600"/>
                </a:lnTo>
                <a:lnTo>
                  <a:pt x="7688687" y="5600700"/>
                </a:lnTo>
                <a:lnTo>
                  <a:pt x="7670343" y="5638800"/>
                </a:lnTo>
                <a:lnTo>
                  <a:pt x="7651540" y="5689600"/>
                </a:lnTo>
                <a:lnTo>
                  <a:pt x="7632282" y="5727700"/>
                </a:lnTo>
                <a:lnTo>
                  <a:pt x="7612573" y="5765800"/>
                </a:lnTo>
                <a:lnTo>
                  <a:pt x="7592415" y="5803900"/>
                </a:lnTo>
                <a:lnTo>
                  <a:pt x="7571811" y="5854700"/>
                </a:lnTo>
                <a:lnTo>
                  <a:pt x="7550766" y="5892800"/>
                </a:lnTo>
                <a:lnTo>
                  <a:pt x="7529282" y="5930900"/>
                </a:lnTo>
                <a:lnTo>
                  <a:pt x="7507362" y="5969000"/>
                </a:lnTo>
                <a:lnTo>
                  <a:pt x="7485009" y="6007100"/>
                </a:lnTo>
                <a:lnTo>
                  <a:pt x="7462227" y="6045200"/>
                </a:lnTo>
                <a:lnTo>
                  <a:pt x="7439019" y="6083300"/>
                </a:lnTo>
                <a:lnTo>
                  <a:pt x="7415388" y="6121400"/>
                </a:lnTo>
                <a:lnTo>
                  <a:pt x="7391338" y="6159500"/>
                </a:lnTo>
                <a:lnTo>
                  <a:pt x="7366871" y="6197600"/>
                </a:lnTo>
                <a:lnTo>
                  <a:pt x="7341991" y="6235700"/>
                </a:lnTo>
                <a:lnTo>
                  <a:pt x="7316700" y="6273800"/>
                </a:lnTo>
                <a:lnTo>
                  <a:pt x="7291003" y="6311900"/>
                </a:lnTo>
                <a:lnTo>
                  <a:pt x="7264903" y="6350000"/>
                </a:lnTo>
                <a:lnTo>
                  <a:pt x="7238402" y="6388100"/>
                </a:lnTo>
                <a:lnTo>
                  <a:pt x="7211504" y="6426200"/>
                </a:lnTo>
                <a:lnTo>
                  <a:pt x="7184211" y="6464300"/>
                </a:lnTo>
                <a:lnTo>
                  <a:pt x="7156528" y="6489700"/>
                </a:lnTo>
                <a:lnTo>
                  <a:pt x="7128458" y="6527800"/>
                </a:lnTo>
                <a:lnTo>
                  <a:pt x="7100003" y="6565900"/>
                </a:lnTo>
                <a:lnTo>
                  <a:pt x="7071167" y="6604000"/>
                </a:lnTo>
                <a:lnTo>
                  <a:pt x="7041953" y="6629400"/>
                </a:lnTo>
                <a:lnTo>
                  <a:pt x="7012364" y="6667500"/>
                </a:lnTo>
                <a:lnTo>
                  <a:pt x="6982404" y="6705600"/>
                </a:lnTo>
                <a:lnTo>
                  <a:pt x="6952075" y="6731000"/>
                </a:lnTo>
                <a:lnTo>
                  <a:pt x="6921382" y="6769100"/>
                </a:lnTo>
                <a:lnTo>
                  <a:pt x="6890326" y="6794500"/>
                </a:lnTo>
                <a:lnTo>
                  <a:pt x="6858912" y="6832600"/>
                </a:lnTo>
                <a:lnTo>
                  <a:pt x="6827143" y="6858000"/>
                </a:lnTo>
                <a:lnTo>
                  <a:pt x="6795021" y="6896100"/>
                </a:lnTo>
                <a:lnTo>
                  <a:pt x="6762550" y="6921500"/>
                </a:lnTo>
                <a:lnTo>
                  <a:pt x="6729733" y="6959600"/>
                </a:lnTo>
                <a:lnTo>
                  <a:pt x="6663075" y="7010400"/>
                </a:lnTo>
                <a:lnTo>
                  <a:pt x="6629240" y="7048500"/>
                </a:lnTo>
                <a:lnTo>
                  <a:pt x="6560574" y="7099300"/>
                </a:lnTo>
                <a:lnTo>
                  <a:pt x="6525749" y="7137400"/>
                </a:lnTo>
                <a:lnTo>
                  <a:pt x="6490601" y="7162800"/>
                </a:lnTo>
                <a:lnTo>
                  <a:pt x="6383250" y="7239000"/>
                </a:lnTo>
                <a:lnTo>
                  <a:pt x="6273104" y="7315200"/>
                </a:lnTo>
                <a:lnTo>
                  <a:pt x="6160249" y="7391400"/>
                </a:lnTo>
                <a:lnTo>
                  <a:pt x="6005714" y="7493000"/>
                </a:lnTo>
                <a:lnTo>
                  <a:pt x="5966376" y="7505700"/>
                </a:lnTo>
                <a:lnTo>
                  <a:pt x="5886878" y="7556500"/>
                </a:lnTo>
                <a:lnTo>
                  <a:pt x="5846724" y="7569200"/>
                </a:lnTo>
                <a:lnTo>
                  <a:pt x="5765622" y="7620000"/>
                </a:lnTo>
                <a:lnTo>
                  <a:pt x="5724681" y="7632700"/>
                </a:lnTo>
                <a:lnTo>
                  <a:pt x="5683484" y="7658100"/>
                </a:lnTo>
                <a:lnTo>
                  <a:pt x="5642034" y="7670800"/>
                </a:lnTo>
                <a:lnTo>
                  <a:pt x="5600335" y="7696200"/>
                </a:lnTo>
                <a:lnTo>
                  <a:pt x="5516200" y="7721600"/>
                </a:lnTo>
                <a:lnTo>
                  <a:pt x="5473771" y="7747000"/>
                </a:lnTo>
                <a:lnTo>
                  <a:pt x="5388207" y="7772400"/>
                </a:lnTo>
                <a:lnTo>
                  <a:pt x="5345077" y="7797800"/>
                </a:lnTo>
                <a:lnTo>
                  <a:pt x="4901824" y="7924800"/>
                </a:lnTo>
                <a:close/>
              </a:path>
              <a:path w="8017509" h="8001000">
                <a:moveTo>
                  <a:pt x="4718884" y="7962900"/>
                </a:moveTo>
                <a:lnTo>
                  <a:pt x="3298273" y="7962900"/>
                </a:lnTo>
                <a:lnTo>
                  <a:pt x="3160783" y="7924800"/>
                </a:lnTo>
                <a:lnTo>
                  <a:pt x="4856374" y="7924800"/>
                </a:lnTo>
                <a:lnTo>
                  <a:pt x="4718884" y="7962900"/>
                </a:lnTo>
                <a:close/>
              </a:path>
              <a:path w="8017509" h="8001000">
                <a:moveTo>
                  <a:pt x="4626308" y="7975600"/>
                </a:moveTo>
                <a:lnTo>
                  <a:pt x="3390849" y="7975600"/>
                </a:lnTo>
                <a:lnTo>
                  <a:pt x="3344471" y="7962900"/>
                </a:lnTo>
                <a:lnTo>
                  <a:pt x="4672685" y="7962900"/>
                </a:lnTo>
                <a:lnTo>
                  <a:pt x="4626308" y="7975600"/>
                </a:lnTo>
                <a:close/>
              </a:path>
              <a:path w="8017509" h="8001000">
                <a:moveTo>
                  <a:pt x="4533029" y="7988300"/>
                </a:moveTo>
                <a:lnTo>
                  <a:pt x="3484128" y="7988300"/>
                </a:lnTo>
                <a:lnTo>
                  <a:pt x="3437402" y="7975600"/>
                </a:lnTo>
                <a:lnTo>
                  <a:pt x="4579755" y="7975600"/>
                </a:lnTo>
                <a:lnTo>
                  <a:pt x="4533029" y="7988300"/>
                </a:lnTo>
                <a:close/>
              </a:path>
              <a:path w="8017509" h="8001000">
                <a:moveTo>
                  <a:pt x="4439073" y="8001000"/>
                </a:moveTo>
                <a:lnTo>
                  <a:pt x="3578084" y="8001000"/>
                </a:lnTo>
                <a:lnTo>
                  <a:pt x="3531023" y="7988300"/>
                </a:lnTo>
                <a:lnTo>
                  <a:pt x="4486134" y="7988300"/>
                </a:lnTo>
                <a:lnTo>
                  <a:pt x="4439073" y="80010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0" y="0"/>
            <a:ext cx="1567180" cy="10270490"/>
          </a:xfrm>
          <a:custGeom>
            <a:avLst/>
            <a:gdLst/>
            <a:ahLst/>
            <a:cxnLst/>
            <a:rect l="l" t="t" r="r" b="b"/>
            <a:pathLst>
              <a:path w="1567180" h="10270490">
                <a:moveTo>
                  <a:pt x="1566600" y="10269935"/>
                </a:moveTo>
                <a:lnTo>
                  <a:pt x="0" y="10269935"/>
                </a:lnTo>
                <a:lnTo>
                  <a:pt x="0" y="0"/>
                </a:lnTo>
                <a:lnTo>
                  <a:pt x="1566600" y="0"/>
                </a:lnTo>
                <a:lnTo>
                  <a:pt x="1566600" y="1026993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256564" y="2763645"/>
            <a:ext cx="1037590" cy="4304665"/>
          </a:xfrm>
          <a:prstGeom prst="rect">
            <a:avLst/>
          </a:prstGeom>
        </p:spPr>
        <p:txBody>
          <a:bodyPr wrap="square" lIns="0" tIns="0" rIns="0" bIns="0" rtlCol="0" vert="vert270">
            <a:spAutoFit/>
          </a:bodyPr>
          <a:lstStyle/>
          <a:p>
            <a:pPr marL="12700">
              <a:lnSpc>
                <a:spcPts val="7725"/>
              </a:lnSpc>
            </a:pPr>
            <a:r>
              <a:rPr dirty="0" sz="6600" spc="-10" b="1">
                <a:latin typeface="Trebuchet MS"/>
                <a:cs typeface="Trebuchet MS"/>
              </a:rPr>
              <a:t>Conclusion</a:t>
            </a:r>
            <a:endParaRPr sz="6600">
              <a:latin typeface="Trebuchet MS"/>
              <a:cs typeface="Trebuchet MS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806678" y="2489761"/>
            <a:ext cx="6077585" cy="571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5199"/>
              </a:lnSpc>
              <a:spcBef>
                <a:spcPts val="100"/>
              </a:spcBef>
            </a:pPr>
            <a:r>
              <a:rPr dirty="0" sz="2700" spc="-215">
                <a:latin typeface="Arial Black"/>
                <a:cs typeface="Arial Black"/>
              </a:rPr>
              <a:t>The</a:t>
            </a:r>
            <a:r>
              <a:rPr dirty="0" sz="2700" spc="-170">
                <a:latin typeface="Arial Black"/>
                <a:cs typeface="Arial Black"/>
              </a:rPr>
              <a:t> </a:t>
            </a:r>
            <a:r>
              <a:rPr dirty="0" sz="2700" spc="-105">
                <a:latin typeface="Arial Black"/>
                <a:cs typeface="Arial Black"/>
              </a:rPr>
              <a:t>restaurant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10">
                <a:latin typeface="Arial Black"/>
                <a:cs typeface="Arial Black"/>
              </a:rPr>
              <a:t>management </a:t>
            </a:r>
            <a:r>
              <a:rPr dirty="0" sz="2700" spc="-180">
                <a:latin typeface="Arial Black"/>
                <a:cs typeface="Arial Black"/>
              </a:rPr>
              <a:t>system</a:t>
            </a:r>
            <a:r>
              <a:rPr dirty="0" sz="2700" spc="-175">
                <a:latin typeface="Arial Black"/>
                <a:cs typeface="Arial Black"/>
              </a:rPr>
              <a:t> </a:t>
            </a:r>
            <a:r>
              <a:rPr dirty="0" sz="2700" spc="-65">
                <a:latin typeface="Arial Black"/>
                <a:cs typeface="Arial Black"/>
              </a:rPr>
              <a:t>in</a:t>
            </a:r>
            <a:r>
              <a:rPr dirty="0" sz="2700" spc="-175">
                <a:latin typeface="Arial Black"/>
                <a:cs typeface="Arial Black"/>
              </a:rPr>
              <a:t> </a:t>
            </a:r>
            <a:r>
              <a:rPr dirty="0" sz="2700" spc="-350">
                <a:latin typeface="Arial Black"/>
                <a:cs typeface="Arial Black"/>
              </a:rPr>
              <a:t>Java</a:t>
            </a:r>
            <a:r>
              <a:rPr dirty="0" sz="2700" spc="-175">
                <a:latin typeface="Arial Black"/>
                <a:cs typeface="Arial Black"/>
              </a:rPr>
              <a:t> </a:t>
            </a:r>
            <a:r>
              <a:rPr dirty="0" sz="2700" spc="-135">
                <a:latin typeface="Arial Black"/>
                <a:cs typeface="Arial Black"/>
              </a:rPr>
              <a:t>provides</a:t>
            </a:r>
            <a:r>
              <a:rPr dirty="0" sz="2700" spc="-175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an </a:t>
            </a:r>
            <a:r>
              <a:rPr dirty="0" sz="2700" spc="-150">
                <a:latin typeface="Arial Black"/>
                <a:cs typeface="Arial Black"/>
              </a:rPr>
              <a:t>effective</a:t>
            </a:r>
            <a:r>
              <a:rPr dirty="0" sz="2700" spc="-170">
                <a:latin typeface="Arial Black"/>
                <a:cs typeface="Arial Black"/>
              </a:rPr>
              <a:t> </a:t>
            </a:r>
            <a:r>
              <a:rPr dirty="0" sz="2700" spc="-195">
                <a:latin typeface="Arial Black"/>
                <a:cs typeface="Arial Black"/>
              </a:rPr>
              <a:t>way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100">
                <a:latin typeface="Arial Black"/>
                <a:cs typeface="Arial Black"/>
              </a:rPr>
              <a:t>to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125">
                <a:latin typeface="Arial Black"/>
                <a:cs typeface="Arial Black"/>
              </a:rPr>
              <a:t>streamline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85">
                <a:latin typeface="Arial Black"/>
                <a:cs typeface="Arial Black"/>
              </a:rPr>
              <a:t>various </a:t>
            </a:r>
            <a:r>
              <a:rPr dirty="0" sz="2700" spc="-105">
                <a:latin typeface="Arial Black"/>
                <a:cs typeface="Arial Black"/>
              </a:rPr>
              <a:t>restaurant</a:t>
            </a:r>
            <a:r>
              <a:rPr dirty="0" sz="2700" spc="-150">
                <a:latin typeface="Arial Black"/>
                <a:cs typeface="Arial Black"/>
              </a:rPr>
              <a:t> </a:t>
            </a:r>
            <a:r>
              <a:rPr dirty="0" sz="2700" spc="-135">
                <a:latin typeface="Arial Black"/>
                <a:cs typeface="Arial Black"/>
              </a:rPr>
              <a:t>management</a:t>
            </a:r>
            <a:r>
              <a:rPr dirty="0" sz="2700" spc="-145">
                <a:latin typeface="Arial Black"/>
                <a:cs typeface="Arial Black"/>
              </a:rPr>
              <a:t> </a:t>
            </a:r>
            <a:r>
              <a:rPr dirty="0" sz="2700" spc="-10">
                <a:latin typeface="Arial Black"/>
                <a:cs typeface="Arial Black"/>
              </a:rPr>
              <a:t>tasks, </a:t>
            </a:r>
            <a:r>
              <a:rPr dirty="0" sz="2700" spc="-130">
                <a:latin typeface="Arial Black"/>
                <a:cs typeface="Arial Black"/>
              </a:rPr>
              <a:t>making</a:t>
            </a:r>
            <a:r>
              <a:rPr dirty="0" sz="2700" spc="-190">
                <a:latin typeface="Arial Black"/>
                <a:cs typeface="Arial Black"/>
              </a:rPr>
              <a:t> </a:t>
            </a:r>
            <a:r>
              <a:rPr dirty="0" sz="2700" spc="-65">
                <a:latin typeface="Arial Black"/>
                <a:cs typeface="Arial Black"/>
              </a:rPr>
              <a:t>it</a:t>
            </a:r>
            <a:r>
              <a:rPr dirty="0" sz="2700" spc="-190">
                <a:latin typeface="Arial Black"/>
                <a:cs typeface="Arial Black"/>
              </a:rPr>
              <a:t> </a:t>
            </a:r>
            <a:r>
              <a:rPr dirty="0" sz="2700" spc="-165">
                <a:latin typeface="Arial Black"/>
                <a:cs typeface="Arial Black"/>
              </a:rPr>
              <a:t>easier</a:t>
            </a:r>
            <a:r>
              <a:rPr dirty="0" sz="2700" spc="-185">
                <a:latin typeface="Arial Black"/>
                <a:cs typeface="Arial Black"/>
              </a:rPr>
              <a:t> </a:t>
            </a:r>
            <a:r>
              <a:rPr dirty="0" sz="2700" spc="-45">
                <a:latin typeface="Arial Black"/>
                <a:cs typeface="Arial Black"/>
              </a:rPr>
              <a:t>for</a:t>
            </a:r>
            <a:r>
              <a:rPr dirty="0" sz="2700" spc="-190">
                <a:latin typeface="Arial Black"/>
                <a:cs typeface="Arial Black"/>
              </a:rPr>
              <a:t> </a:t>
            </a:r>
            <a:r>
              <a:rPr dirty="0" sz="2700" spc="-114">
                <a:latin typeface="Arial Black"/>
                <a:cs typeface="Arial Black"/>
              </a:rPr>
              <a:t>staff</a:t>
            </a:r>
            <a:r>
              <a:rPr dirty="0" sz="2700" spc="-190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to </a:t>
            </a:r>
            <a:r>
              <a:rPr dirty="0" sz="2700" spc="-165">
                <a:latin typeface="Arial Black"/>
                <a:cs typeface="Arial Black"/>
              </a:rPr>
              <a:t>manage</a:t>
            </a:r>
            <a:r>
              <a:rPr dirty="0" sz="2700" spc="-160">
                <a:latin typeface="Arial Black"/>
                <a:cs typeface="Arial Black"/>
              </a:rPr>
              <a:t> </a:t>
            </a:r>
            <a:r>
              <a:rPr dirty="0" sz="2700" spc="-125">
                <a:latin typeface="Arial Black"/>
                <a:cs typeface="Arial Black"/>
              </a:rPr>
              <a:t>operations</a:t>
            </a:r>
            <a:r>
              <a:rPr dirty="0" sz="2700" spc="-155">
                <a:latin typeface="Arial Black"/>
                <a:cs typeface="Arial Black"/>
              </a:rPr>
              <a:t> </a:t>
            </a:r>
            <a:r>
              <a:rPr dirty="0" sz="2700" spc="-125">
                <a:latin typeface="Arial Black"/>
                <a:cs typeface="Arial Black"/>
              </a:rPr>
              <a:t>efficiently.</a:t>
            </a:r>
            <a:r>
              <a:rPr dirty="0" sz="2700" spc="-155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The </a:t>
            </a:r>
            <a:r>
              <a:rPr dirty="0" sz="2700" spc="-180">
                <a:latin typeface="Arial Black"/>
                <a:cs typeface="Arial Black"/>
              </a:rPr>
              <a:t>system's</a:t>
            </a:r>
            <a:r>
              <a:rPr dirty="0" sz="2700" spc="-145">
                <a:latin typeface="Arial Black"/>
                <a:cs typeface="Arial Black"/>
              </a:rPr>
              <a:t> </a:t>
            </a:r>
            <a:r>
              <a:rPr dirty="0" sz="2700" spc="-110">
                <a:latin typeface="Arial Black"/>
                <a:cs typeface="Arial Black"/>
              </a:rPr>
              <a:t>flexibility,</a:t>
            </a:r>
            <a:r>
              <a:rPr dirty="0" sz="2700" spc="-145">
                <a:latin typeface="Arial Black"/>
                <a:cs typeface="Arial Black"/>
              </a:rPr>
              <a:t> </a:t>
            </a:r>
            <a:r>
              <a:rPr dirty="0" sz="2700" spc="-55">
                <a:latin typeface="Arial Black"/>
                <a:cs typeface="Arial Black"/>
              </a:rPr>
              <a:t>scalability, </a:t>
            </a:r>
            <a:r>
              <a:rPr dirty="0" sz="2700" spc="-125">
                <a:latin typeface="Arial Black"/>
                <a:cs typeface="Arial Black"/>
              </a:rPr>
              <a:t>user-friendliness,</a:t>
            </a:r>
            <a:r>
              <a:rPr dirty="0" sz="2700" spc="-140">
                <a:latin typeface="Arial Black"/>
                <a:cs typeface="Arial Black"/>
              </a:rPr>
              <a:t> </a:t>
            </a:r>
            <a:r>
              <a:rPr dirty="0" sz="2700" spc="-110">
                <a:latin typeface="Arial Black"/>
                <a:cs typeface="Arial Black"/>
              </a:rPr>
              <a:t>and</a:t>
            </a:r>
            <a:r>
              <a:rPr dirty="0" sz="2700" spc="-135">
                <a:latin typeface="Arial Black"/>
                <a:cs typeface="Arial Black"/>
              </a:rPr>
              <a:t> </a:t>
            </a:r>
            <a:r>
              <a:rPr dirty="0" sz="2700" spc="-20">
                <a:latin typeface="Arial Black"/>
                <a:cs typeface="Arial Black"/>
              </a:rPr>
              <a:t>data </a:t>
            </a:r>
            <a:r>
              <a:rPr dirty="0" sz="2700" spc="-135">
                <a:latin typeface="Arial Black"/>
                <a:cs typeface="Arial Black"/>
              </a:rPr>
              <a:t>management</a:t>
            </a:r>
            <a:r>
              <a:rPr dirty="0" sz="2700" spc="-150">
                <a:latin typeface="Arial Black"/>
                <a:cs typeface="Arial Black"/>
              </a:rPr>
              <a:t> </a:t>
            </a:r>
            <a:r>
              <a:rPr dirty="0" sz="2700" spc="-160">
                <a:latin typeface="Arial Black"/>
                <a:cs typeface="Arial Black"/>
              </a:rPr>
              <a:t>capabilities</a:t>
            </a:r>
            <a:r>
              <a:rPr dirty="0" sz="2700" spc="-145">
                <a:latin typeface="Arial Black"/>
                <a:cs typeface="Arial Black"/>
              </a:rPr>
              <a:t> </a:t>
            </a:r>
            <a:r>
              <a:rPr dirty="0" sz="2700" spc="-155">
                <a:latin typeface="Arial Black"/>
                <a:cs typeface="Arial Black"/>
              </a:rPr>
              <a:t>make</a:t>
            </a:r>
            <a:r>
              <a:rPr dirty="0" sz="2700" spc="-150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it </a:t>
            </a:r>
            <a:r>
              <a:rPr dirty="0" sz="2700" spc="-114">
                <a:latin typeface="Arial Black"/>
                <a:cs typeface="Arial Black"/>
              </a:rPr>
              <a:t>an</a:t>
            </a:r>
            <a:r>
              <a:rPr dirty="0" sz="2700" spc="-185">
                <a:latin typeface="Arial Black"/>
                <a:cs typeface="Arial Black"/>
              </a:rPr>
              <a:t> </a:t>
            </a:r>
            <a:r>
              <a:rPr dirty="0" sz="2700" spc="-130">
                <a:latin typeface="Arial Black"/>
                <a:cs typeface="Arial Black"/>
              </a:rPr>
              <a:t>ideal</a:t>
            </a:r>
            <a:r>
              <a:rPr dirty="0" sz="2700" spc="-185">
                <a:latin typeface="Arial Black"/>
                <a:cs typeface="Arial Black"/>
              </a:rPr>
              <a:t> </a:t>
            </a:r>
            <a:r>
              <a:rPr dirty="0" sz="2700" spc="-114">
                <a:latin typeface="Arial Black"/>
                <a:cs typeface="Arial Black"/>
              </a:rPr>
              <a:t>solution</a:t>
            </a:r>
            <a:r>
              <a:rPr dirty="0" sz="2700" spc="-180">
                <a:latin typeface="Arial Black"/>
                <a:cs typeface="Arial Black"/>
              </a:rPr>
              <a:t> </a:t>
            </a:r>
            <a:r>
              <a:rPr dirty="0" sz="2700" spc="-45">
                <a:latin typeface="Arial Black"/>
                <a:cs typeface="Arial Black"/>
              </a:rPr>
              <a:t>for</a:t>
            </a:r>
            <a:r>
              <a:rPr dirty="0" sz="2700" spc="-185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any </a:t>
            </a:r>
            <a:r>
              <a:rPr dirty="0" sz="2700" spc="-105">
                <a:latin typeface="Arial Black"/>
                <a:cs typeface="Arial Black"/>
              </a:rPr>
              <a:t>restaurant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135">
                <a:latin typeface="Arial Black"/>
                <a:cs typeface="Arial Black"/>
              </a:rPr>
              <a:t>looking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100">
                <a:latin typeface="Arial Black"/>
                <a:cs typeface="Arial Black"/>
              </a:rPr>
              <a:t>to</a:t>
            </a:r>
            <a:r>
              <a:rPr dirty="0" sz="2700" spc="-160">
                <a:latin typeface="Arial Black"/>
                <a:cs typeface="Arial Black"/>
              </a:rPr>
              <a:t> </a:t>
            </a:r>
            <a:r>
              <a:rPr dirty="0" sz="2700" spc="-100">
                <a:latin typeface="Arial Black"/>
                <a:cs typeface="Arial Black"/>
              </a:rPr>
              <a:t>improve</a:t>
            </a:r>
            <a:r>
              <a:rPr dirty="0" sz="2700" spc="-165">
                <a:latin typeface="Arial Black"/>
                <a:cs typeface="Arial Black"/>
              </a:rPr>
              <a:t> </a:t>
            </a:r>
            <a:r>
              <a:rPr dirty="0" sz="2700" spc="-25">
                <a:latin typeface="Arial Black"/>
                <a:cs typeface="Arial Black"/>
              </a:rPr>
              <a:t>its </a:t>
            </a:r>
            <a:r>
              <a:rPr dirty="0" sz="2700" spc="-35">
                <a:latin typeface="Arial Black"/>
                <a:cs typeface="Arial Black"/>
              </a:rPr>
              <a:t>operations.</a:t>
            </a:r>
            <a:endParaRPr sz="2700">
              <a:latin typeface="Arial Black"/>
              <a:cs typeface="Arial Black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112098" y="0"/>
            <a:ext cx="8172449" cy="10286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Abhishek Tungala</dc:creator>
  <cp:keywords>DAFfRC5iZ2E,BAFewrvkh7I</cp:keywords>
  <dc:title>Restaurant Management System</dc:title>
  <dcterms:created xsi:type="dcterms:W3CDTF">2023-04-30T04:47:26Z</dcterms:created>
  <dcterms:modified xsi:type="dcterms:W3CDTF">2023-04-30T04:47:26Z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2023-04-30T00:00:00Z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2023-04-30T00:00:00Z</vt:filetime>
  </property>
</Properties>
</file>